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8120063" cy="10826750" type="B4ISO"/>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0">
          <p15:clr>
            <a:srgbClr val="A4A3A4"/>
          </p15:clr>
        </p15:guide>
        <p15:guide id="2" pos="255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varScale="1">
        <p:scale>
          <a:sx n="79" d="100"/>
          <a:sy n="79" d="100"/>
        </p:scale>
        <p:origin x="2832" y="114"/>
      </p:cViewPr>
      <p:guideLst>
        <p:guide orient="horz" pos="3410"/>
        <p:guide pos="255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09005" y="1771879"/>
            <a:ext cx="6902054" cy="3769313"/>
          </a:xfrm>
        </p:spPr>
        <p:txBody>
          <a:bodyPr anchor="b"/>
          <a:lstStyle>
            <a:lvl1pPr algn="ctr">
              <a:defRPr sz="5328"/>
            </a:lvl1pPr>
          </a:lstStyle>
          <a:p>
            <a:r>
              <a:rPr lang="ja-JP" altLang="en-US"/>
              <a:t>マスター タイトルの書式設定</a:t>
            </a:r>
            <a:endParaRPr lang="en-US" dirty="0"/>
          </a:p>
        </p:txBody>
      </p:sp>
      <p:sp>
        <p:nvSpPr>
          <p:cNvPr id="3" name="Subtitle 2"/>
          <p:cNvSpPr>
            <a:spLocks noGrp="1"/>
          </p:cNvSpPr>
          <p:nvPr>
            <p:ph type="subTitle" idx="1"/>
          </p:nvPr>
        </p:nvSpPr>
        <p:spPr>
          <a:xfrm>
            <a:off x="1015008" y="5686551"/>
            <a:ext cx="6090047" cy="2613958"/>
          </a:xfrm>
        </p:spPr>
        <p:txBody>
          <a:bodyPr/>
          <a:lstStyle>
            <a:lvl1pPr marL="0" indent="0" algn="ctr">
              <a:buNone/>
              <a:defRPr sz="2131"/>
            </a:lvl1pPr>
            <a:lvl2pPr marL="405994" indent="0" algn="ctr">
              <a:buNone/>
              <a:defRPr sz="1776"/>
            </a:lvl2pPr>
            <a:lvl3pPr marL="811987" indent="0" algn="ctr">
              <a:buNone/>
              <a:defRPr sz="1598"/>
            </a:lvl3pPr>
            <a:lvl4pPr marL="1217981" indent="0" algn="ctr">
              <a:buNone/>
              <a:defRPr sz="1421"/>
            </a:lvl4pPr>
            <a:lvl5pPr marL="1623974" indent="0" algn="ctr">
              <a:buNone/>
              <a:defRPr sz="1421"/>
            </a:lvl5pPr>
            <a:lvl6pPr marL="2029968" indent="0" algn="ctr">
              <a:buNone/>
              <a:defRPr sz="1421"/>
            </a:lvl6pPr>
            <a:lvl7pPr marL="2435962" indent="0" algn="ctr">
              <a:buNone/>
              <a:defRPr sz="1421"/>
            </a:lvl7pPr>
            <a:lvl8pPr marL="2841955" indent="0" algn="ctr">
              <a:buNone/>
              <a:defRPr sz="1421"/>
            </a:lvl8pPr>
            <a:lvl9pPr marL="3247949" indent="0" algn="ctr">
              <a:buNone/>
              <a:defRPr sz="1421"/>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2224628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3928539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10920" y="576424"/>
            <a:ext cx="1750889" cy="917517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58255" y="576424"/>
            <a:ext cx="5151165" cy="917517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203252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3390767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54026" y="2699172"/>
            <a:ext cx="7003554" cy="4503626"/>
          </a:xfrm>
        </p:spPr>
        <p:txBody>
          <a:bodyPr anchor="b"/>
          <a:lstStyle>
            <a:lvl1pPr>
              <a:defRPr sz="532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54026" y="7245404"/>
            <a:ext cx="7003554" cy="2368351"/>
          </a:xfrm>
        </p:spPr>
        <p:txBody>
          <a:bodyPr/>
          <a:lstStyle>
            <a:lvl1pPr marL="0" indent="0">
              <a:buNone/>
              <a:defRPr sz="2131">
                <a:solidFill>
                  <a:schemeClr val="tx1"/>
                </a:solidFill>
              </a:defRPr>
            </a:lvl1pPr>
            <a:lvl2pPr marL="405994" indent="0">
              <a:buNone/>
              <a:defRPr sz="1776">
                <a:solidFill>
                  <a:schemeClr val="tx1">
                    <a:tint val="75000"/>
                  </a:schemeClr>
                </a:solidFill>
              </a:defRPr>
            </a:lvl2pPr>
            <a:lvl3pPr marL="811987" indent="0">
              <a:buNone/>
              <a:defRPr sz="1598">
                <a:solidFill>
                  <a:schemeClr val="tx1">
                    <a:tint val="75000"/>
                  </a:schemeClr>
                </a:solidFill>
              </a:defRPr>
            </a:lvl3pPr>
            <a:lvl4pPr marL="1217981" indent="0">
              <a:buNone/>
              <a:defRPr sz="1421">
                <a:solidFill>
                  <a:schemeClr val="tx1">
                    <a:tint val="75000"/>
                  </a:schemeClr>
                </a:solidFill>
              </a:defRPr>
            </a:lvl4pPr>
            <a:lvl5pPr marL="1623974" indent="0">
              <a:buNone/>
              <a:defRPr sz="1421">
                <a:solidFill>
                  <a:schemeClr val="tx1">
                    <a:tint val="75000"/>
                  </a:schemeClr>
                </a:solidFill>
              </a:defRPr>
            </a:lvl5pPr>
            <a:lvl6pPr marL="2029968" indent="0">
              <a:buNone/>
              <a:defRPr sz="1421">
                <a:solidFill>
                  <a:schemeClr val="tx1">
                    <a:tint val="75000"/>
                  </a:schemeClr>
                </a:solidFill>
              </a:defRPr>
            </a:lvl6pPr>
            <a:lvl7pPr marL="2435962" indent="0">
              <a:buNone/>
              <a:defRPr sz="1421">
                <a:solidFill>
                  <a:schemeClr val="tx1">
                    <a:tint val="75000"/>
                  </a:schemeClr>
                </a:solidFill>
              </a:defRPr>
            </a:lvl7pPr>
            <a:lvl8pPr marL="2841955" indent="0">
              <a:buNone/>
              <a:defRPr sz="1421">
                <a:solidFill>
                  <a:schemeClr val="tx1">
                    <a:tint val="75000"/>
                  </a:schemeClr>
                </a:solidFill>
              </a:defRPr>
            </a:lvl8pPr>
            <a:lvl9pPr marL="3247949" indent="0">
              <a:buNone/>
              <a:defRPr sz="142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329715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58254" y="2882121"/>
            <a:ext cx="3451027" cy="68694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110782" y="2882121"/>
            <a:ext cx="3451027" cy="68694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1196397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59312" y="576427"/>
            <a:ext cx="7003554" cy="209267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59313" y="2654058"/>
            <a:ext cx="3435167" cy="1300713"/>
          </a:xfrm>
        </p:spPr>
        <p:txBody>
          <a:bodyPr anchor="b"/>
          <a:lstStyle>
            <a:lvl1pPr marL="0" indent="0">
              <a:buNone/>
              <a:defRPr sz="2131" b="1"/>
            </a:lvl1pPr>
            <a:lvl2pPr marL="405994" indent="0">
              <a:buNone/>
              <a:defRPr sz="1776" b="1"/>
            </a:lvl2pPr>
            <a:lvl3pPr marL="811987" indent="0">
              <a:buNone/>
              <a:defRPr sz="1598" b="1"/>
            </a:lvl3pPr>
            <a:lvl4pPr marL="1217981" indent="0">
              <a:buNone/>
              <a:defRPr sz="1421" b="1"/>
            </a:lvl4pPr>
            <a:lvl5pPr marL="1623974" indent="0">
              <a:buNone/>
              <a:defRPr sz="1421" b="1"/>
            </a:lvl5pPr>
            <a:lvl6pPr marL="2029968" indent="0">
              <a:buNone/>
              <a:defRPr sz="1421" b="1"/>
            </a:lvl6pPr>
            <a:lvl7pPr marL="2435962" indent="0">
              <a:buNone/>
              <a:defRPr sz="1421" b="1"/>
            </a:lvl7pPr>
            <a:lvl8pPr marL="2841955" indent="0">
              <a:buNone/>
              <a:defRPr sz="1421" b="1"/>
            </a:lvl8pPr>
            <a:lvl9pPr marL="3247949" indent="0">
              <a:buNone/>
              <a:defRPr sz="1421" b="1"/>
            </a:lvl9pPr>
          </a:lstStyle>
          <a:p>
            <a:pPr lvl="0"/>
            <a:r>
              <a:rPr lang="ja-JP" altLang="en-US"/>
              <a:t>マスター テキストの書式設定</a:t>
            </a:r>
          </a:p>
        </p:txBody>
      </p:sp>
      <p:sp>
        <p:nvSpPr>
          <p:cNvPr id="4" name="Content Placeholder 3"/>
          <p:cNvSpPr>
            <a:spLocks noGrp="1"/>
          </p:cNvSpPr>
          <p:nvPr>
            <p:ph sz="half" idx="2"/>
          </p:nvPr>
        </p:nvSpPr>
        <p:spPr>
          <a:xfrm>
            <a:off x="559313" y="3954771"/>
            <a:ext cx="3435167" cy="5816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110783" y="2654058"/>
            <a:ext cx="3452084" cy="1300713"/>
          </a:xfrm>
        </p:spPr>
        <p:txBody>
          <a:bodyPr anchor="b"/>
          <a:lstStyle>
            <a:lvl1pPr marL="0" indent="0">
              <a:buNone/>
              <a:defRPr sz="2131" b="1"/>
            </a:lvl1pPr>
            <a:lvl2pPr marL="405994" indent="0">
              <a:buNone/>
              <a:defRPr sz="1776" b="1"/>
            </a:lvl2pPr>
            <a:lvl3pPr marL="811987" indent="0">
              <a:buNone/>
              <a:defRPr sz="1598" b="1"/>
            </a:lvl3pPr>
            <a:lvl4pPr marL="1217981" indent="0">
              <a:buNone/>
              <a:defRPr sz="1421" b="1"/>
            </a:lvl4pPr>
            <a:lvl5pPr marL="1623974" indent="0">
              <a:buNone/>
              <a:defRPr sz="1421" b="1"/>
            </a:lvl5pPr>
            <a:lvl6pPr marL="2029968" indent="0">
              <a:buNone/>
              <a:defRPr sz="1421" b="1"/>
            </a:lvl6pPr>
            <a:lvl7pPr marL="2435962" indent="0">
              <a:buNone/>
              <a:defRPr sz="1421" b="1"/>
            </a:lvl7pPr>
            <a:lvl8pPr marL="2841955" indent="0">
              <a:buNone/>
              <a:defRPr sz="1421" b="1"/>
            </a:lvl8pPr>
            <a:lvl9pPr marL="3247949" indent="0">
              <a:buNone/>
              <a:defRPr sz="1421" b="1"/>
            </a:lvl9pPr>
          </a:lstStyle>
          <a:p>
            <a:pPr lvl="0"/>
            <a:r>
              <a:rPr lang="ja-JP" altLang="en-US"/>
              <a:t>マスター テキストの書式設定</a:t>
            </a:r>
          </a:p>
        </p:txBody>
      </p:sp>
      <p:sp>
        <p:nvSpPr>
          <p:cNvPr id="6" name="Content Placeholder 5"/>
          <p:cNvSpPr>
            <a:spLocks noGrp="1"/>
          </p:cNvSpPr>
          <p:nvPr>
            <p:ph sz="quarter" idx="4"/>
          </p:nvPr>
        </p:nvSpPr>
        <p:spPr>
          <a:xfrm>
            <a:off x="4110783" y="3954771"/>
            <a:ext cx="3452084" cy="5816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1657788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3004937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3000139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59312" y="721783"/>
            <a:ext cx="2618932" cy="2526242"/>
          </a:xfrm>
        </p:spPr>
        <p:txBody>
          <a:bodyPr anchor="b"/>
          <a:lstStyle>
            <a:lvl1pPr>
              <a:defRPr sz="2842"/>
            </a:lvl1pPr>
          </a:lstStyle>
          <a:p>
            <a:r>
              <a:rPr lang="ja-JP" altLang="en-US"/>
              <a:t>マスター タイトルの書式設定</a:t>
            </a:r>
            <a:endParaRPr lang="en-US" dirty="0"/>
          </a:p>
        </p:txBody>
      </p:sp>
      <p:sp>
        <p:nvSpPr>
          <p:cNvPr id="3" name="Content Placeholder 2"/>
          <p:cNvSpPr>
            <a:spLocks noGrp="1"/>
          </p:cNvSpPr>
          <p:nvPr>
            <p:ph idx="1"/>
          </p:nvPr>
        </p:nvSpPr>
        <p:spPr>
          <a:xfrm>
            <a:off x="3452084" y="1558854"/>
            <a:ext cx="4110782" cy="7694010"/>
          </a:xfrm>
        </p:spPr>
        <p:txBody>
          <a:bodyPr/>
          <a:lstStyle>
            <a:lvl1pPr>
              <a:defRPr sz="2842"/>
            </a:lvl1pPr>
            <a:lvl2pPr>
              <a:defRPr sz="2486"/>
            </a:lvl2pPr>
            <a:lvl3pPr>
              <a:defRPr sz="2131"/>
            </a:lvl3pPr>
            <a:lvl4pPr>
              <a:defRPr sz="1776"/>
            </a:lvl4pPr>
            <a:lvl5pPr>
              <a:defRPr sz="1776"/>
            </a:lvl5pPr>
            <a:lvl6pPr>
              <a:defRPr sz="1776"/>
            </a:lvl6pPr>
            <a:lvl7pPr>
              <a:defRPr sz="1776"/>
            </a:lvl7pPr>
            <a:lvl8pPr>
              <a:defRPr sz="1776"/>
            </a:lvl8pPr>
            <a:lvl9pPr>
              <a:defRPr sz="177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59312" y="3248025"/>
            <a:ext cx="2618932" cy="6017368"/>
          </a:xfrm>
        </p:spPr>
        <p:txBody>
          <a:bodyPr/>
          <a:lstStyle>
            <a:lvl1pPr marL="0" indent="0">
              <a:buNone/>
              <a:defRPr sz="1421"/>
            </a:lvl1pPr>
            <a:lvl2pPr marL="405994" indent="0">
              <a:buNone/>
              <a:defRPr sz="1243"/>
            </a:lvl2pPr>
            <a:lvl3pPr marL="811987" indent="0">
              <a:buNone/>
              <a:defRPr sz="1066"/>
            </a:lvl3pPr>
            <a:lvl4pPr marL="1217981" indent="0">
              <a:buNone/>
              <a:defRPr sz="888"/>
            </a:lvl4pPr>
            <a:lvl5pPr marL="1623974" indent="0">
              <a:buNone/>
              <a:defRPr sz="888"/>
            </a:lvl5pPr>
            <a:lvl6pPr marL="2029968" indent="0">
              <a:buNone/>
              <a:defRPr sz="888"/>
            </a:lvl6pPr>
            <a:lvl7pPr marL="2435962" indent="0">
              <a:buNone/>
              <a:defRPr sz="888"/>
            </a:lvl7pPr>
            <a:lvl8pPr marL="2841955" indent="0">
              <a:buNone/>
              <a:defRPr sz="888"/>
            </a:lvl8pPr>
            <a:lvl9pPr marL="3247949" indent="0">
              <a:buNone/>
              <a:defRPr sz="88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1235721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59312" y="721783"/>
            <a:ext cx="2618932" cy="2526242"/>
          </a:xfrm>
        </p:spPr>
        <p:txBody>
          <a:bodyPr anchor="b"/>
          <a:lstStyle>
            <a:lvl1pPr>
              <a:defRPr sz="284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452084" y="1558854"/>
            <a:ext cx="4110782" cy="7694010"/>
          </a:xfrm>
        </p:spPr>
        <p:txBody>
          <a:bodyPr anchor="t"/>
          <a:lstStyle>
            <a:lvl1pPr marL="0" indent="0">
              <a:buNone/>
              <a:defRPr sz="2842"/>
            </a:lvl1pPr>
            <a:lvl2pPr marL="405994" indent="0">
              <a:buNone/>
              <a:defRPr sz="2486"/>
            </a:lvl2pPr>
            <a:lvl3pPr marL="811987" indent="0">
              <a:buNone/>
              <a:defRPr sz="2131"/>
            </a:lvl3pPr>
            <a:lvl4pPr marL="1217981" indent="0">
              <a:buNone/>
              <a:defRPr sz="1776"/>
            </a:lvl4pPr>
            <a:lvl5pPr marL="1623974" indent="0">
              <a:buNone/>
              <a:defRPr sz="1776"/>
            </a:lvl5pPr>
            <a:lvl6pPr marL="2029968" indent="0">
              <a:buNone/>
              <a:defRPr sz="1776"/>
            </a:lvl6pPr>
            <a:lvl7pPr marL="2435962" indent="0">
              <a:buNone/>
              <a:defRPr sz="1776"/>
            </a:lvl7pPr>
            <a:lvl8pPr marL="2841955" indent="0">
              <a:buNone/>
              <a:defRPr sz="1776"/>
            </a:lvl8pPr>
            <a:lvl9pPr marL="3247949" indent="0">
              <a:buNone/>
              <a:defRPr sz="1776"/>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59312" y="3248025"/>
            <a:ext cx="2618932" cy="6017368"/>
          </a:xfrm>
        </p:spPr>
        <p:txBody>
          <a:bodyPr/>
          <a:lstStyle>
            <a:lvl1pPr marL="0" indent="0">
              <a:buNone/>
              <a:defRPr sz="1421"/>
            </a:lvl1pPr>
            <a:lvl2pPr marL="405994" indent="0">
              <a:buNone/>
              <a:defRPr sz="1243"/>
            </a:lvl2pPr>
            <a:lvl3pPr marL="811987" indent="0">
              <a:buNone/>
              <a:defRPr sz="1066"/>
            </a:lvl3pPr>
            <a:lvl4pPr marL="1217981" indent="0">
              <a:buNone/>
              <a:defRPr sz="888"/>
            </a:lvl4pPr>
            <a:lvl5pPr marL="1623974" indent="0">
              <a:buNone/>
              <a:defRPr sz="888"/>
            </a:lvl5pPr>
            <a:lvl6pPr marL="2029968" indent="0">
              <a:buNone/>
              <a:defRPr sz="888"/>
            </a:lvl6pPr>
            <a:lvl7pPr marL="2435962" indent="0">
              <a:buNone/>
              <a:defRPr sz="888"/>
            </a:lvl7pPr>
            <a:lvl8pPr marL="2841955" indent="0">
              <a:buNone/>
              <a:defRPr sz="888"/>
            </a:lvl8pPr>
            <a:lvl9pPr marL="3247949" indent="0">
              <a:buNone/>
              <a:defRPr sz="888"/>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6828F8-286B-43D0-9D56-5E1357CCA881}" type="datetimeFigureOut">
              <a:rPr kumimoji="1" lang="ja-JP" altLang="en-US" smtClean="0"/>
              <a:t>2024/5/13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1356667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8255" y="576427"/>
            <a:ext cx="7003554" cy="209267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58255" y="2882121"/>
            <a:ext cx="7003554" cy="68694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58254" y="10034796"/>
            <a:ext cx="1827014" cy="576424"/>
          </a:xfrm>
          <a:prstGeom prst="rect">
            <a:avLst/>
          </a:prstGeom>
        </p:spPr>
        <p:txBody>
          <a:bodyPr vert="horz" lIns="91440" tIns="45720" rIns="91440" bIns="45720" rtlCol="0" anchor="ctr"/>
          <a:lstStyle>
            <a:lvl1pPr algn="l">
              <a:defRPr sz="1066">
                <a:solidFill>
                  <a:schemeClr val="tx1">
                    <a:tint val="75000"/>
                  </a:schemeClr>
                </a:solidFill>
              </a:defRPr>
            </a:lvl1pPr>
          </a:lstStyle>
          <a:p>
            <a:fld id="{8C6828F8-286B-43D0-9D56-5E1357CCA881}" type="datetimeFigureOut">
              <a:rPr kumimoji="1" lang="ja-JP" altLang="en-US" smtClean="0"/>
              <a:t>2024/5/13</a:t>
            </a:fld>
            <a:endParaRPr kumimoji="1" lang="ja-JP" altLang="en-US"/>
          </a:p>
        </p:txBody>
      </p:sp>
      <p:sp>
        <p:nvSpPr>
          <p:cNvPr id="5" name="Footer Placeholder 4"/>
          <p:cNvSpPr>
            <a:spLocks noGrp="1"/>
          </p:cNvSpPr>
          <p:nvPr>
            <p:ph type="ftr" sz="quarter" idx="3"/>
          </p:nvPr>
        </p:nvSpPr>
        <p:spPr>
          <a:xfrm>
            <a:off x="2689771" y="10034796"/>
            <a:ext cx="2740521" cy="576424"/>
          </a:xfrm>
          <a:prstGeom prst="rect">
            <a:avLst/>
          </a:prstGeom>
        </p:spPr>
        <p:txBody>
          <a:bodyPr vert="horz" lIns="91440" tIns="45720" rIns="91440" bIns="45720" rtlCol="0" anchor="ctr"/>
          <a:lstStyle>
            <a:lvl1pPr algn="ctr">
              <a:defRPr sz="1066">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734795" y="10034796"/>
            <a:ext cx="1827014" cy="576424"/>
          </a:xfrm>
          <a:prstGeom prst="rect">
            <a:avLst/>
          </a:prstGeom>
        </p:spPr>
        <p:txBody>
          <a:bodyPr vert="horz" lIns="91440" tIns="45720" rIns="91440" bIns="45720" rtlCol="0" anchor="ctr"/>
          <a:lstStyle>
            <a:lvl1pPr algn="r">
              <a:defRPr sz="1066">
                <a:solidFill>
                  <a:schemeClr val="tx1">
                    <a:tint val="75000"/>
                  </a:schemeClr>
                </a:solidFill>
              </a:defRPr>
            </a:lvl1pPr>
          </a:lstStyle>
          <a:p>
            <a:fld id="{BA5C1B7B-E7BB-4A14-A35A-00EAE4BCF33D}" type="slidenum">
              <a:rPr kumimoji="1" lang="ja-JP" altLang="en-US" smtClean="0"/>
              <a:t>‹#›</a:t>
            </a:fld>
            <a:endParaRPr kumimoji="1" lang="ja-JP" altLang="en-US"/>
          </a:p>
        </p:txBody>
      </p:sp>
    </p:spTree>
    <p:extLst>
      <p:ext uri="{BB962C8B-B14F-4D97-AF65-F5344CB8AC3E}">
        <p14:creationId xmlns:p14="http://schemas.microsoft.com/office/powerpoint/2010/main" val="4054966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11987" rtl="0" eaLnBrk="1" latinLnBrk="0" hangingPunct="1">
        <a:lnSpc>
          <a:spcPct val="90000"/>
        </a:lnSpc>
        <a:spcBef>
          <a:spcPct val="0"/>
        </a:spcBef>
        <a:buNone/>
        <a:defRPr kumimoji="1" sz="3907" kern="1200">
          <a:solidFill>
            <a:schemeClr val="tx1"/>
          </a:solidFill>
          <a:latin typeface="+mj-lt"/>
          <a:ea typeface="+mj-ea"/>
          <a:cs typeface="+mj-cs"/>
        </a:defRPr>
      </a:lvl1pPr>
    </p:titleStyle>
    <p:bodyStyle>
      <a:lvl1pPr marL="202997" indent="-202997" algn="l" defTabSz="811987" rtl="0" eaLnBrk="1" latinLnBrk="0" hangingPunct="1">
        <a:lnSpc>
          <a:spcPct val="90000"/>
        </a:lnSpc>
        <a:spcBef>
          <a:spcPts val="888"/>
        </a:spcBef>
        <a:buFont typeface="Arial" panose="020B0604020202020204" pitchFamily="34" charset="0"/>
        <a:buChar char="•"/>
        <a:defRPr kumimoji="1" sz="2486" kern="1200">
          <a:solidFill>
            <a:schemeClr val="tx1"/>
          </a:solidFill>
          <a:latin typeface="+mn-lt"/>
          <a:ea typeface="+mn-ea"/>
          <a:cs typeface="+mn-cs"/>
        </a:defRPr>
      </a:lvl1pPr>
      <a:lvl2pPr marL="608990" indent="-202997" algn="l" defTabSz="811987" rtl="0" eaLnBrk="1" latinLnBrk="0" hangingPunct="1">
        <a:lnSpc>
          <a:spcPct val="90000"/>
        </a:lnSpc>
        <a:spcBef>
          <a:spcPts val="444"/>
        </a:spcBef>
        <a:buFont typeface="Arial" panose="020B0604020202020204" pitchFamily="34" charset="0"/>
        <a:buChar char="•"/>
        <a:defRPr kumimoji="1" sz="2131" kern="1200">
          <a:solidFill>
            <a:schemeClr val="tx1"/>
          </a:solidFill>
          <a:latin typeface="+mn-lt"/>
          <a:ea typeface="+mn-ea"/>
          <a:cs typeface="+mn-cs"/>
        </a:defRPr>
      </a:lvl2pPr>
      <a:lvl3pPr marL="1014984" indent="-202997" algn="l" defTabSz="811987" rtl="0" eaLnBrk="1" latinLnBrk="0" hangingPunct="1">
        <a:lnSpc>
          <a:spcPct val="90000"/>
        </a:lnSpc>
        <a:spcBef>
          <a:spcPts val="444"/>
        </a:spcBef>
        <a:buFont typeface="Arial" panose="020B0604020202020204" pitchFamily="34" charset="0"/>
        <a:buChar char="•"/>
        <a:defRPr kumimoji="1" sz="1776" kern="1200">
          <a:solidFill>
            <a:schemeClr val="tx1"/>
          </a:solidFill>
          <a:latin typeface="+mn-lt"/>
          <a:ea typeface="+mn-ea"/>
          <a:cs typeface="+mn-cs"/>
        </a:defRPr>
      </a:lvl3pPr>
      <a:lvl4pPr marL="1420978" indent="-202997" algn="l" defTabSz="811987" rtl="0" eaLnBrk="1" latinLnBrk="0" hangingPunct="1">
        <a:lnSpc>
          <a:spcPct val="90000"/>
        </a:lnSpc>
        <a:spcBef>
          <a:spcPts val="444"/>
        </a:spcBef>
        <a:buFont typeface="Arial" panose="020B0604020202020204" pitchFamily="34" charset="0"/>
        <a:buChar char="•"/>
        <a:defRPr kumimoji="1" sz="1598" kern="1200">
          <a:solidFill>
            <a:schemeClr val="tx1"/>
          </a:solidFill>
          <a:latin typeface="+mn-lt"/>
          <a:ea typeface="+mn-ea"/>
          <a:cs typeface="+mn-cs"/>
        </a:defRPr>
      </a:lvl4pPr>
      <a:lvl5pPr marL="1826971" indent="-202997" algn="l" defTabSz="811987" rtl="0" eaLnBrk="1" latinLnBrk="0" hangingPunct="1">
        <a:lnSpc>
          <a:spcPct val="90000"/>
        </a:lnSpc>
        <a:spcBef>
          <a:spcPts val="444"/>
        </a:spcBef>
        <a:buFont typeface="Arial" panose="020B0604020202020204" pitchFamily="34" charset="0"/>
        <a:buChar char="•"/>
        <a:defRPr kumimoji="1" sz="1598" kern="1200">
          <a:solidFill>
            <a:schemeClr val="tx1"/>
          </a:solidFill>
          <a:latin typeface="+mn-lt"/>
          <a:ea typeface="+mn-ea"/>
          <a:cs typeface="+mn-cs"/>
        </a:defRPr>
      </a:lvl5pPr>
      <a:lvl6pPr marL="2232965" indent="-202997" algn="l" defTabSz="811987" rtl="0" eaLnBrk="1" latinLnBrk="0" hangingPunct="1">
        <a:lnSpc>
          <a:spcPct val="90000"/>
        </a:lnSpc>
        <a:spcBef>
          <a:spcPts val="444"/>
        </a:spcBef>
        <a:buFont typeface="Arial" panose="020B0604020202020204" pitchFamily="34" charset="0"/>
        <a:buChar char="•"/>
        <a:defRPr kumimoji="1" sz="1598" kern="1200">
          <a:solidFill>
            <a:schemeClr val="tx1"/>
          </a:solidFill>
          <a:latin typeface="+mn-lt"/>
          <a:ea typeface="+mn-ea"/>
          <a:cs typeface="+mn-cs"/>
        </a:defRPr>
      </a:lvl6pPr>
      <a:lvl7pPr marL="2638958" indent="-202997" algn="l" defTabSz="811987" rtl="0" eaLnBrk="1" latinLnBrk="0" hangingPunct="1">
        <a:lnSpc>
          <a:spcPct val="90000"/>
        </a:lnSpc>
        <a:spcBef>
          <a:spcPts val="444"/>
        </a:spcBef>
        <a:buFont typeface="Arial" panose="020B0604020202020204" pitchFamily="34" charset="0"/>
        <a:buChar char="•"/>
        <a:defRPr kumimoji="1" sz="1598" kern="1200">
          <a:solidFill>
            <a:schemeClr val="tx1"/>
          </a:solidFill>
          <a:latin typeface="+mn-lt"/>
          <a:ea typeface="+mn-ea"/>
          <a:cs typeface="+mn-cs"/>
        </a:defRPr>
      </a:lvl7pPr>
      <a:lvl8pPr marL="3044952" indent="-202997" algn="l" defTabSz="811987" rtl="0" eaLnBrk="1" latinLnBrk="0" hangingPunct="1">
        <a:lnSpc>
          <a:spcPct val="90000"/>
        </a:lnSpc>
        <a:spcBef>
          <a:spcPts val="444"/>
        </a:spcBef>
        <a:buFont typeface="Arial" panose="020B0604020202020204" pitchFamily="34" charset="0"/>
        <a:buChar char="•"/>
        <a:defRPr kumimoji="1" sz="1598" kern="1200">
          <a:solidFill>
            <a:schemeClr val="tx1"/>
          </a:solidFill>
          <a:latin typeface="+mn-lt"/>
          <a:ea typeface="+mn-ea"/>
          <a:cs typeface="+mn-cs"/>
        </a:defRPr>
      </a:lvl8pPr>
      <a:lvl9pPr marL="3450946" indent="-202997" algn="l" defTabSz="811987" rtl="0" eaLnBrk="1" latinLnBrk="0" hangingPunct="1">
        <a:lnSpc>
          <a:spcPct val="90000"/>
        </a:lnSpc>
        <a:spcBef>
          <a:spcPts val="444"/>
        </a:spcBef>
        <a:buFont typeface="Arial" panose="020B0604020202020204" pitchFamily="34" charset="0"/>
        <a:buChar char="•"/>
        <a:defRPr kumimoji="1" sz="1598" kern="1200">
          <a:solidFill>
            <a:schemeClr val="tx1"/>
          </a:solidFill>
          <a:latin typeface="+mn-lt"/>
          <a:ea typeface="+mn-ea"/>
          <a:cs typeface="+mn-cs"/>
        </a:defRPr>
      </a:lvl9pPr>
    </p:bodyStyle>
    <p:otherStyle>
      <a:defPPr>
        <a:defRPr lang="en-US"/>
      </a:defPPr>
      <a:lvl1pPr marL="0" algn="l" defTabSz="811987" rtl="0" eaLnBrk="1" latinLnBrk="0" hangingPunct="1">
        <a:defRPr kumimoji="1" sz="1598" kern="1200">
          <a:solidFill>
            <a:schemeClr val="tx1"/>
          </a:solidFill>
          <a:latin typeface="+mn-lt"/>
          <a:ea typeface="+mn-ea"/>
          <a:cs typeface="+mn-cs"/>
        </a:defRPr>
      </a:lvl1pPr>
      <a:lvl2pPr marL="405994" algn="l" defTabSz="811987" rtl="0" eaLnBrk="1" latinLnBrk="0" hangingPunct="1">
        <a:defRPr kumimoji="1" sz="1598" kern="1200">
          <a:solidFill>
            <a:schemeClr val="tx1"/>
          </a:solidFill>
          <a:latin typeface="+mn-lt"/>
          <a:ea typeface="+mn-ea"/>
          <a:cs typeface="+mn-cs"/>
        </a:defRPr>
      </a:lvl2pPr>
      <a:lvl3pPr marL="811987" algn="l" defTabSz="811987" rtl="0" eaLnBrk="1" latinLnBrk="0" hangingPunct="1">
        <a:defRPr kumimoji="1" sz="1598" kern="1200">
          <a:solidFill>
            <a:schemeClr val="tx1"/>
          </a:solidFill>
          <a:latin typeface="+mn-lt"/>
          <a:ea typeface="+mn-ea"/>
          <a:cs typeface="+mn-cs"/>
        </a:defRPr>
      </a:lvl3pPr>
      <a:lvl4pPr marL="1217981" algn="l" defTabSz="811987" rtl="0" eaLnBrk="1" latinLnBrk="0" hangingPunct="1">
        <a:defRPr kumimoji="1" sz="1598" kern="1200">
          <a:solidFill>
            <a:schemeClr val="tx1"/>
          </a:solidFill>
          <a:latin typeface="+mn-lt"/>
          <a:ea typeface="+mn-ea"/>
          <a:cs typeface="+mn-cs"/>
        </a:defRPr>
      </a:lvl4pPr>
      <a:lvl5pPr marL="1623974" algn="l" defTabSz="811987" rtl="0" eaLnBrk="1" latinLnBrk="0" hangingPunct="1">
        <a:defRPr kumimoji="1" sz="1598" kern="1200">
          <a:solidFill>
            <a:schemeClr val="tx1"/>
          </a:solidFill>
          <a:latin typeface="+mn-lt"/>
          <a:ea typeface="+mn-ea"/>
          <a:cs typeface="+mn-cs"/>
        </a:defRPr>
      </a:lvl5pPr>
      <a:lvl6pPr marL="2029968" algn="l" defTabSz="811987" rtl="0" eaLnBrk="1" latinLnBrk="0" hangingPunct="1">
        <a:defRPr kumimoji="1" sz="1598" kern="1200">
          <a:solidFill>
            <a:schemeClr val="tx1"/>
          </a:solidFill>
          <a:latin typeface="+mn-lt"/>
          <a:ea typeface="+mn-ea"/>
          <a:cs typeface="+mn-cs"/>
        </a:defRPr>
      </a:lvl6pPr>
      <a:lvl7pPr marL="2435962" algn="l" defTabSz="811987" rtl="0" eaLnBrk="1" latinLnBrk="0" hangingPunct="1">
        <a:defRPr kumimoji="1" sz="1598" kern="1200">
          <a:solidFill>
            <a:schemeClr val="tx1"/>
          </a:solidFill>
          <a:latin typeface="+mn-lt"/>
          <a:ea typeface="+mn-ea"/>
          <a:cs typeface="+mn-cs"/>
        </a:defRPr>
      </a:lvl7pPr>
      <a:lvl8pPr marL="2841955" algn="l" defTabSz="811987" rtl="0" eaLnBrk="1" latinLnBrk="0" hangingPunct="1">
        <a:defRPr kumimoji="1" sz="1598" kern="1200">
          <a:solidFill>
            <a:schemeClr val="tx1"/>
          </a:solidFill>
          <a:latin typeface="+mn-lt"/>
          <a:ea typeface="+mn-ea"/>
          <a:cs typeface="+mn-cs"/>
        </a:defRPr>
      </a:lvl8pPr>
      <a:lvl9pPr marL="3247949" algn="l" defTabSz="811987" rtl="0" eaLnBrk="1" latinLnBrk="0" hangingPunct="1">
        <a:defRPr kumimoji="1" sz="15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楕円 30">
            <a:extLst>
              <a:ext uri="{FF2B5EF4-FFF2-40B4-BE49-F238E27FC236}">
                <a16:creationId xmlns:a16="http://schemas.microsoft.com/office/drawing/2014/main" id="{D9E2BCFF-2F77-754E-60D5-FBC18D4CE60D}"/>
              </a:ext>
            </a:extLst>
          </p:cNvPr>
          <p:cNvSpPr/>
          <p:nvPr/>
        </p:nvSpPr>
        <p:spPr>
          <a:xfrm>
            <a:off x="642744" y="2213245"/>
            <a:ext cx="6891722" cy="6308036"/>
          </a:xfrm>
          <a:prstGeom prst="ellipse">
            <a:avLst/>
          </a:prstGeom>
          <a:solidFill>
            <a:srgbClr val="FFCCFF"/>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a:p>
          <a:p>
            <a:pPr algn="ctr"/>
            <a:endParaRPr kumimoji="1" lang="ja-JP" altLang="en-US" dirty="0"/>
          </a:p>
        </p:txBody>
      </p:sp>
      <p:sp>
        <p:nvSpPr>
          <p:cNvPr id="36" name="正方形/長方形 35">
            <a:extLst>
              <a:ext uri="{FF2B5EF4-FFF2-40B4-BE49-F238E27FC236}">
                <a16:creationId xmlns:a16="http://schemas.microsoft.com/office/drawing/2014/main" id="{AB03A9B0-358F-4AC1-B428-A13D41E0828E}"/>
              </a:ext>
            </a:extLst>
          </p:cNvPr>
          <p:cNvSpPr/>
          <p:nvPr/>
        </p:nvSpPr>
        <p:spPr>
          <a:xfrm>
            <a:off x="-363317" y="193093"/>
            <a:ext cx="6559695" cy="27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effectLst>
                  <a:outerShdw blurRad="38100" dist="38100" dir="2700000" algn="tl">
                    <a:srgbClr val="000000">
                      <a:alpha val="43137"/>
                    </a:srgbClr>
                  </a:outerShdw>
                </a:effectLst>
              </a:rPr>
              <a:t>令和６年度　鹿児島大学教育学部附属小学校　グランドデザイン</a:t>
            </a:r>
            <a:endParaRPr kumimoji="1" lang="ja-JP" altLang="en-US" sz="1600" b="1" dirty="0">
              <a:effectLst>
                <a:outerShdw blurRad="38100" dist="38100" dir="2700000" algn="tl">
                  <a:srgbClr val="000000">
                    <a:alpha val="43137"/>
                  </a:srgbClr>
                </a:outerShdw>
              </a:effectLst>
            </a:endParaRPr>
          </a:p>
        </p:txBody>
      </p:sp>
      <p:sp>
        <p:nvSpPr>
          <p:cNvPr id="48" name="正方形/長方形 47">
            <a:extLst>
              <a:ext uri="{FF2B5EF4-FFF2-40B4-BE49-F238E27FC236}">
                <a16:creationId xmlns:a16="http://schemas.microsoft.com/office/drawing/2014/main" id="{6124F374-22BF-4099-8D1A-E145AF3D340B}"/>
              </a:ext>
            </a:extLst>
          </p:cNvPr>
          <p:cNvSpPr/>
          <p:nvPr/>
        </p:nvSpPr>
        <p:spPr>
          <a:xfrm>
            <a:off x="498297" y="8727372"/>
            <a:ext cx="7075781" cy="1840867"/>
          </a:xfrm>
          <a:prstGeom prst="rect">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3600" b="1" dirty="0">
              <a:solidFill>
                <a:schemeClr val="tx1"/>
              </a:solidFill>
            </a:endParaRPr>
          </a:p>
        </p:txBody>
      </p:sp>
      <p:sp>
        <p:nvSpPr>
          <p:cNvPr id="66" name="四角形: 1 つの角を丸める 65">
            <a:extLst>
              <a:ext uri="{FF2B5EF4-FFF2-40B4-BE49-F238E27FC236}">
                <a16:creationId xmlns:a16="http://schemas.microsoft.com/office/drawing/2014/main" id="{48BA4EBC-F9CF-4849-88DF-197F07B7464F}"/>
              </a:ext>
            </a:extLst>
          </p:cNvPr>
          <p:cNvSpPr/>
          <p:nvPr/>
        </p:nvSpPr>
        <p:spPr>
          <a:xfrm>
            <a:off x="638587" y="9008194"/>
            <a:ext cx="451462" cy="219888"/>
          </a:xfrm>
          <a:prstGeom prst="round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t>柱１</a:t>
            </a:r>
          </a:p>
        </p:txBody>
      </p:sp>
      <p:sp>
        <p:nvSpPr>
          <p:cNvPr id="67" name="フローチャート: 端子 66">
            <a:extLst>
              <a:ext uri="{FF2B5EF4-FFF2-40B4-BE49-F238E27FC236}">
                <a16:creationId xmlns:a16="http://schemas.microsoft.com/office/drawing/2014/main" id="{68ED38E2-132B-46D8-9B54-B81CF95EFCB6}"/>
              </a:ext>
            </a:extLst>
          </p:cNvPr>
          <p:cNvSpPr/>
          <p:nvPr/>
        </p:nvSpPr>
        <p:spPr>
          <a:xfrm>
            <a:off x="1093552" y="8963373"/>
            <a:ext cx="5945600" cy="312767"/>
          </a:xfrm>
          <a:prstGeom prst="flowChartTerminator">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ＤＦ平成ゴシック体W5" panose="020B0509000000000000" pitchFamily="49" charset="-128"/>
                <a:ea typeface="ＤＦ平成ゴシック体W5" panose="020B0509000000000000" pitchFamily="49" charset="-128"/>
              </a:rPr>
              <a:t>附小再構築を目指した試行錯誤</a:t>
            </a:r>
            <a:r>
              <a:rPr kumimoji="1" lang="en-US" altLang="ja-JP" sz="1200" b="1" dirty="0">
                <a:solidFill>
                  <a:schemeClr val="tx1"/>
                </a:solidFill>
                <a:latin typeface="ＤＦ平成ゴシック体W5" panose="020B0509000000000000" pitchFamily="49" charset="-128"/>
                <a:ea typeface="ＤＦ平成ゴシック体W5" panose="020B0509000000000000" pitchFamily="49" charset="-128"/>
              </a:rPr>
              <a:t>(trial and error</a:t>
            </a:r>
            <a:r>
              <a:rPr kumimoji="1" lang="ja-JP" altLang="en-US" sz="1200" b="1" dirty="0">
                <a:solidFill>
                  <a:schemeClr val="tx1"/>
                </a:solidFill>
                <a:latin typeface="ＤＦ平成ゴシック体W5" panose="020B0509000000000000" pitchFamily="49" charset="-128"/>
                <a:ea typeface="ＤＦ平成ゴシック体W5" panose="020B0509000000000000" pitchFamily="49" charset="-128"/>
              </a:rPr>
              <a:t>）と学校力の向上</a:t>
            </a:r>
          </a:p>
        </p:txBody>
      </p:sp>
      <p:sp>
        <p:nvSpPr>
          <p:cNvPr id="70" name="四角形: 1 つの角を丸める 69">
            <a:extLst>
              <a:ext uri="{FF2B5EF4-FFF2-40B4-BE49-F238E27FC236}">
                <a16:creationId xmlns:a16="http://schemas.microsoft.com/office/drawing/2014/main" id="{225AF381-E8CB-4DFF-A49C-9E2B36786D22}"/>
              </a:ext>
            </a:extLst>
          </p:cNvPr>
          <p:cNvSpPr/>
          <p:nvPr/>
        </p:nvSpPr>
        <p:spPr>
          <a:xfrm>
            <a:off x="628604" y="9499566"/>
            <a:ext cx="433494" cy="219888"/>
          </a:xfrm>
          <a:prstGeom prst="round1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t>柱２</a:t>
            </a:r>
          </a:p>
        </p:txBody>
      </p:sp>
      <p:sp>
        <p:nvSpPr>
          <p:cNvPr id="75" name="四角形: 1 つの角を丸める 74">
            <a:extLst>
              <a:ext uri="{FF2B5EF4-FFF2-40B4-BE49-F238E27FC236}">
                <a16:creationId xmlns:a16="http://schemas.microsoft.com/office/drawing/2014/main" id="{AB7C89B3-C34A-4DAB-8EEA-F76319C8991F}"/>
              </a:ext>
            </a:extLst>
          </p:cNvPr>
          <p:cNvSpPr/>
          <p:nvPr/>
        </p:nvSpPr>
        <p:spPr>
          <a:xfrm>
            <a:off x="629895" y="9925545"/>
            <a:ext cx="433493" cy="219888"/>
          </a:xfrm>
          <a:prstGeom prst="round1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t>柱３</a:t>
            </a:r>
          </a:p>
        </p:txBody>
      </p:sp>
      <p:sp>
        <p:nvSpPr>
          <p:cNvPr id="37" name="正方形/長方形 36">
            <a:extLst>
              <a:ext uri="{FF2B5EF4-FFF2-40B4-BE49-F238E27FC236}">
                <a16:creationId xmlns:a16="http://schemas.microsoft.com/office/drawing/2014/main" id="{F35EEDC5-1923-483B-B29A-CADEF7BED9F8}"/>
              </a:ext>
            </a:extLst>
          </p:cNvPr>
          <p:cNvSpPr/>
          <p:nvPr/>
        </p:nvSpPr>
        <p:spPr>
          <a:xfrm>
            <a:off x="2356227" y="6260383"/>
            <a:ext cx="3218570" cy="1738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p>
        </p:txBody>
      </p:sp>
      <p:grpSp>
        <p:nvGrpSpPr>
          <p:cNvPr id="39" name="グループ化 38">
            <a:extLst>
              <a:ext uri="{FF2B5EF4-FFF2-40B4-BE49-F238E27FC236}">
                <a16:creationId xmlns:a16="http://schemas.microsoft.com/office/drawing/2014/main" id="{5668D455-0AE7-4E11-ADDD-4BE37CB52933}"/>
              </a:ext>
            </a:extLst>
          </p:cNvPr>
          <p:cNvGrpSpPr/>
          <p:nvPr/>
        </p:nvGrpSpPr>
        <p:grpSpPr>
          <a:xfrm>
            <a:off x="575888" y="702264"/>
            <a:ext cx="6989910" cy="1539271"/>
            <a:chOff x="513521" y="1142068"/>
            <a:chExt cx="7314241" cy="1553873"/>
          </a:xfrm>
        </p:grpSpPr>
        <p:sp>
          <p:nvSpPr>
            <p:cNvPr id="4" name="四角形: 角を丸くする 3">
              <a:extLst>
                <a:ext uri="{FF2B5EF4-FFF2-40B4-BE49-F238E27FC236}">
                  <a16:creationId xmlns:a16="http://schemas.microsoft.com/office/drawing/2014/main" id="{2C2B72F7-546B-4AD5-A113-36F676B2FC26}"/>
                </a:ext>
              </a:extLst>
            </p:cNvPr>
            <p:cNvSpPr/>
            <p:nvPr/>
          </p:nvSpPr>
          <p:spPr>
            <a:xfrm>
              <a:off x="513521" y="1256956"/>
              <a:ext cx="7314241" cy="1438985"/>
            </a:xfrm>
            <a:prstGeom prst="roundRect">
              <a:avLst>
                <a:gd name="adj" fmla="val 16667"/>
              </a:avLst>
            </a:prstGeom>
            <a:solidFill>
              <a:srgbClr val="FFFF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dirty="0"/>
                <a:t>じぶんの</a:t>
              </a:r>
            </a:p>
          </p:txBody>
        </p:sp>
        <p:sp>
          <p:nvSpPr>
            <p:cNvPr id="6" name="正方形/長方形 5">
              <a:extLst>
                <a:ext uri="{FF2B5EF4-FFF2-40B4-BE49-F238E27FC236}">
                  <a16:creationId xmlns:a16="http://schemas.microsoft.com/office/drawing/2014/main" id="{535922FA-E229-4D58-A45D-D1A0022FB6AF}"/>
                </a:ext>
              </a:extLst>
            </p:cNvPr>
            <p:cNvSpPr/>
            <p:nvPr/>
          </p:nvSpPr>
          <p:spPr>
            <a:xfrm>
              <a:off x="3433447" y="1142068"/>
              <a:ext cx="1434816" cy="267438"/>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ちからの子</a:t>
              </a:r>
            </a:p>
          </p:txBody>
        </p:sp>
        <p:sp>
          <p:nvSpPr>
            <p:cNvPr id="9" name="正方形/長方形 8">
              <a:extLst>
                <a:ext uri="{FF2B5EF4-FFF2-40B4-BE49-F238E27FC236}">
                  <a16:creationId xmlns:a16="http://schemas.microsoft.com/office/drawing/2014/main" id="{ECAE0858-802B-469B-928A-B5FC720A42E0}"/>
                </a:ext>
              </a:extLst>
            </p:cNvPr>
            <p:cNvSpPr/>
            <p:nvPr/>
          </p:nvSpPr>
          <p:spPr>
            <a:xfrm>
              <a:off x="5148854" y="1142068"/>
              <a:ext cx="1434815" cy="25941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のぞみの子</a:t>
              </a:r>
            </a:p>
          </p:txBody>
        </p:sp>
        <p:sp>
          <p:nvSpPr>
            <p:cNvPr id="11" name="正方形/長方形 10">
              <a:extLst>
                <a:ext uri="{FF2B5EF4-FFF2-40B4-BE49-F238E27FC236}">
                  <a16:creationId xmlns:a16="http://schemas.microsoft.com/office/drawing/2014/main" id="{425325BF-E16C-4A84-9CB2-589A9AB5CD7C}"/>
                </a:ext>
              </a:extLst>
            </p:cNvPr>
            <p:cNvSpPr/>
            <p:nvPr/>
          </p:nvSpPr>
          <p:spPr>
            <a:xfrm>
              <a:off x="949685" y="1410416"/>
              <a:ext cx="6379769" cy="3355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80000" rIns="108000" bIns="180000" rtlCol="0" anchor="ctr">
              <a:scene3d>
                <a:camera prst="orthographicFront"/>
                <a:lightRig rig="morning" dir="t">
                  <a:rot lat="0" lon="0" rev="3000000"/>
                </a:lightRig>
              </a:scene3d>
              <a:sp3d extrusionH="57150" contourW="6350">
                <a:bevelT w="38100" h="38100" prst="relaxedInset"/>
              </a:sp3d>
            </a:bodyPr>
            <a:lstStyle/>
            <a:p>
              <a:pPr algn="ctr"/>
              <a:endParaRPr kumimoji="1" lang="en-US" altLang="ja-JP" sz="2000" b="1" dirty="0">
                <a:solidFill>
                  <a:schemeClr val="tx1"/>
                </a:solidFill>
                <a:effectLst>
                  <a:outerShdw blurRad="50800" dist="76200" dir="5400000" sx="101000" sy="101000" algn="ctr" rotWithShape="0">
                    <a:srgbClr val="FF66FF"/>
                  </a:outerShdw>
                </a:effectLst>
              </a:endParaRPr>
            </a:p>
            <a:p>
              <a:pPr algn="ctr"/>
              <a:endParaRPr kumimoji="1" lang="en-US" altLang="ja-JP" sz="2000" b="1" dirty="0">
                <a:solidFill>
                  <a:schemeClr val="tx1"/>
                </a:solidFill>
                <a:effectLst>
                  <a:outerShdw blurRad="50800" dist="76200" dir="5400000" sx="101000" sy="101000" algn="ctr" rotWithShape="0">
                    <a:srgbClr val="FF66FF"/>
                  </a:outerShdw>
                </a:effectLst>
              </a:endParaRPr>
            </a:p>
            <a:p>
              <a:pPr algn="ctr"/>
              <a:r>
                <a:rPr kumimoji="1" lang="ja-JP" altLang="en-US" sz="2000" b="1" u="sng" dirty="0">
                  <a:solidFill>
                    <a:schemeClr val="tx1"/>
                  </a:solidFill>
                  <a:effectLst>
                    <a:outerShdw blurRad="50800" dist="76200" dir="5400000" sx="101000" sy="101000" algn="ctr" rotWithShape="0">
                      <a:srgbClr val="FF66FF"/>
                    </a:outerShdw>
                  </a:effectLst>
                </a:rPr>
                <a:t>夢や目標をもち，共にみがき高め合う子どもの育成</a:t>
              </a:r>
              <a:endParaRPr kumimoji="1" lang="en-US" altLang="ja-JP" sz="2000" b="1" i="1" u="sng" dirty="0">
                <a:solidFill>
                  <a:schemeClr val="tx1"/>
                </a:solidFill>
                <a:effectLst>
                  <a:outerShdw blurRad="50800" dist="76200" dir="5400000" sx="101000" sy="101000" algn="ctr" rotWithShape="0">
                    <a:srgbClr val="FF66FF"/>
                  </a:outerShdw>
                </a:effectLst>
              </a:endParaRPr>
            </a:p>
            <a:p>
              <a:pPr algn="ctr"/>
              <a:endParaRPr kumimoji="1" lang="en-US" altLang="ja-JP" sz="2000" b="1" dirty="0">
                <a:solidFill>
                  <a:schemeClr val="tx1"/>
                </a:solidFill>
                <a:effectLst>
                  <a:outerShdw blurRad="50800" dist="76200" dir="5400000" sx="101000" sy="101000" algn="ctr" rotWithShape="0">
                    <a:srgbClr val="FF66FF"/>
                  </a:outerShdw>
                </a:effectLst>
              </a:endParaRPr>
            </a:p>
            <a:p>
              <a:pPr algn="ctr"/>
              <a:endParaRPr kumimoji="1" lang="ja-JP" altLang="en-US" sz="2000" b="1" dirty="0">
                <a:effectLst>
                  <a:outerShdw blurRad="50800" dist="76200" dir="5400000" sx="101000" sy="101000" algn="ctr" rotWithShape="0">
                    <a:srgbClr val="FF66FF"/>
                  </a:outerShdw>
                </a:effectLst>
              </a:endParaRPr>
            </a:p>
          </p:txBody>
        </p:sp>
        <p:sp>
          <p:nvSpPr>
            <p:cNvPr id="25" name="正方形/長方形 24">
              <a:extLst>
                <a:ext uri="{FF2B5EF4-FFF2-40B4-BE49-F238E27FC236}">
                  <a16:creationId xmlns:a16="http://schemas.microsoft.com/office/drawing/2014/main" id="{BE3989FA-B830-4A2C-9B8D-4FF97B356FFC}"/>
                </a:ext>
              </a:extLst>
            </p:cNvPr>
            <p:cNvSpPr/>
            <p:nvPr/>
          </p:nvSpPr>
          <p:spPr>
            <a:xfrm>
              <a:off x="700280" y="2295543"/>
              <a:ext cx="2061882" cy="31688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700" b="1" dirty="0">
                  <a:solidFill>
                    <a:schemeClr val="tx1"/>
                  </a:solidFill>
                </a:rPr>
                <a:t>    課題を共有し、互いの考えを深めたり広げたりしながらよりよい考えを創り続ける力</a:t>
              </a:r>
              <a:endParaRPr kumimoji="1" lang="ja-JP" altLang="en-US" b="1" dirty="0">
                <a:solidFill>
                  <a:schemeClr val="tx1"/>
                </a:solidFill>
              </a:endParaRPr>
            </a:p>
          </p:txBody>
        </p:sp>
        <p:sp>
          <p:nvSpPr>
            <p:cNvPr id="32" name="正方形/長方形 31">
              <a:extLst>
                <a:ext uri="{FF2B5EF4-FFF2-40B4-BE49-F238E27FC236}">
                  <a16:creationId xmlns:a16="http://schemas.microsoft.com/office/drawing/2014/main" id="{3F6AD72E-A421-4C0D-874E-68E304FB0618}"/>
                </a:ext>
              </a:extLst>
            </p:cNvPr>
            <p:cNvSpPr/>
            <p:nvPr/>
          </p:nvSpPr>
          <p:spPr>
            <a:xfrm>
              <a:off x="5594829" y="2298766"/>
              <a:ext cx="2052136" cy="31615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700" b="1" dirty="0">
                  <a:solidFill>
                    <a:schemeClr val="tx1"/>
                  </a:solidFill>
                </a:rPr>
                <a:t>　励まし合いながら粘り強く心と体をきたえ、健康で安全な生活を創り続ける力</a:t>
              </a:r>
              <a:endParaRPr kumimoji="1" lang="ja-JP" altLang="en-US" b="1" dirty="0">
                <a:solidFill>
                  <a:schemeClr val="tx1"/>
                </a:solidFill>
              </a:endParaRPr>
            </a:p>
          </p:txBody>
        </p:sp>
        <p:sp>
          <p:nvSpPr>
            <p:cNvPr id="33" name="正方形/長方形 32">
              <a:extLst>
                <a:ext uri="{FF2B5EF4-FFF2-40B4-BE49-F238E27FC236}">
                  <a16:creationId xmlns:a16="http://schemas.microsoft.com/office/drawing/2014/main" id="{DC0136B0-A7BB-4FB0-9CF1-58A98681479B}"/>
                </a:ext>
              </a:extLst>
            </p:cNvPr>
            <p:cNvSpPr/>
            <p:nvPr/>
          </p:nvSpPr>
          <p:spPr>
            <a:xfrm>
              <a:off x="3127400" y="2289452"/>
              <a:ext cx="2061881" cy="32731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700" b="1" dirty="0">
                  <a:solidFill>
                    <a:schemeClr val="tx1"/>
                  </a:solidFill>
                </a:rPr>
                <a:t>　自分と対話したり、多様な他者と協働したりしてよりよい生活を創り続ける力</a:t>
              </a:r>
              <a:endParaRPr kumimoji="1" lang="ja-JP" altLang="en-US" b="1" dirty="0">
                <a:solidFill>
                  <a:schemeClr val="tx1"/>
                </a:solidFill>
              </a:endParaRPr>
            </a:p>
          </p:txBody>
        </p:sp>
      </p:grpSp>
      <p:sp>
        <p:nvSpPr>
          <p:cNvPr id="53" name="正方形/長方形 52">
            <a:extLst>
              <a:ext uri="{FF2B5EF4-FFF2-40B4-BE49-F238E27FC236}">
                <a16:creationId xmlns:a16="http://schemas.microsoft.com/office/drawing/2014/main" id="{92EE8BA8-19B8-45BD-888B-0DA75D78E2B4}"/>
              </a:ext>
            </a:extLst>
          </p:cNvPr>
          <p:cNvSpPr/>
          <p:nvPr/>
        </p:nvSpPr>
        <p:spPr>
          <a:xfrm>
            <a:off x="2833258" y="8461819"/>
            <a:ext cx="2565007" cy="424669"/>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400" b="1" dirty="0">
                <a:solidFill>
                  <a:srgbClr val="002060"/>
                </a:solidFill>
              </a:rPr>
              <a:t>本年度の学校経営の重点</a:t>
            </a:r>
          </a:p>
        </p:txBody>
      </p:sp>
      <p:sp>
        <p:nvSpPr>
          <p:cNvPr id="63" name="スクロール: 横 62">
            <a:extLst>
              <a:ext uri="{FF2B5EF4-FFF2-40B4-BE49-F238E27FC236}">
                <a16:creationId xmlns:a16="http://schemas.microsoft.com/office/drawing/2014/main" id="{D6972F2C-DC91-4A3B-8756-F5E44954AA57}"/>
              </a:ext>
            </a:extLst>
          </p:cNvPr>
          <p:cNvSpPr/>
          <p:nvPr/>
        </p:nvSpPr>
        <p:spPr>
          <a:xfrm>
            <a:off x="1885229" y="2649684"/>
            <a:ext cx="4445968" cy="441164"/>
          </a:xfrm>
          <a:prstGeom prst="horizontalScroll">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納得感・ワクワク感・手応え感のある学びの実現　　　　　　　　　　　　　　　　　</a:t>
            </a:r>
            <a:endParaRPr kumimoji="1" lang="ja-JP" altLang="en-US" sz="1400" b="1" dirty="0"/>
          </a:p>
        </p:txBody>
      </p:sp>
      <p:cxnSp>
        <p:nvCxnSpPr>
          <p:cNvPr id="20" name="直線コネクタ 19">
            <a:extLst>
              <a:ext uri="{FF2B5EF4-FFF2-40B4-BE49-F238E27FC236}">
                <a16:creationId xmlns:a16="http://schemas.microsoft.com/office/drawing/2014/main" id="{DC4130FF-9481-4545-8349-E0DFFD981FB9}"/>
              </a:ext>
            </a:extLst>
          </p:cNvPr>
          <p:cNvCxnSpPr>
            <a:cxnSpLocks/>
            <a:endCxn id="79" idx="1"/>
          </p:cNvCxnSpPr>
          <p:nvPr/>
        </p:nvCxnSpPr>
        <p:spPr>
          <a:xfrm>
            <a:off x="652394" y="2177424"/>
            <a:ext cx="340317" cy="301131"/>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64" name="直線コネクタ 63">
            <a:extLst>
              <a:ext uri="{FF2B5EF4-FFF2-40B4-BE49-F238E27FC236}">
                <a16:creationId xmlns:a16="http://schemas.microsoft.com/office/drawing/2014/main" id="{F5F118EB-8782-46DE-967B-438E7E94AF71}"/>
              </a:ext>
            </a:extLst>
          </p:cNvPr>
          <p:cNvCxnSpPr>
            <a:cxnSpLocks/>
            <a:stCxn id="79" idx="3"/>
          </p:cNvCxnSpPr>
          <p:nvPr/>
        </p:nvCxnSpPr>
        <p:spPr>
          <a:xfrm flipV="1">
            <a:off x="7089587" y="2197350"/>
            <a:ext cx="349548" cy="281205"/>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79" name="フローチャート: 端子 78">
            <a:extLst>
              <a:ext uri="{FF2B5EF4-FFF2-40B4-BE49-F238E27FC236}">
                <a16:creationId xmlns:a16="http://schemas.microsoft.com/office/drawing/2014/main" id="{B7A961A3-8661-4379-9195-4531F6D0C4AF}"/>
              </a:ext>
            </a:extLst>
          </p:cNvPr>
          <p:cNvSpPr/>
          <p:nvPr/>
        </p:nvSpPr>
        <p:spPr>
          <a:xfrm>
            <a:off x="992711" y="2311030"/>
            <a:ext cx="6096876" cy="335049"/>
          </a:xfrm>
          <a:prstGeom prst="flowChartTerminator">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rPr>
              <a:t>美しい姿と心の追求～学びと育ちのステージ～</a:t>
            </a:r>
            <a:r>
              <a:rPr kumimoji="1" lang="ja-JP" altLang="en-US" sz="2800" b="1" dirty="0">
                <a:solidFill>
                  <a:schemeClr val="tx1"/>
                </a:solidFill>
              </a:rPr>
              <a:t>　　　　　　　　　　　　</a:t>
            </a:r>
            <a:endParaRPr kumimoji="1" lang="ja-JP" altLang="en-US" sz="1600" b="1" dirty="0">
              <a:solidFill>
                <a:schemeClr val="tx1"/>
              </a:solidFill>
              <a:latin typeface="ＤＦ平成ゴシック体W5" panose="020B0509000000000000" pitchFamily="49" charset="-128"/>
              <a:ea typeface="ＤＦ平成ゴシック体W5" panose="020B0509000000000000" pitchFamily="49" charset="-128"/>
            </a:endParaRPr>
          </a:p>
        </p:txBody>
      </p:sp>
      <p:sp>
        <p:nvSpPr>
          <p:cNvPr id="104" name="正方形/長方形 103">
            <a:extLst>
              <a:ext uri="{FF2B5EF4-FFF2-40B4-BE49-F238E27FC236}">
                <a16:creationId xmlns:a16="http://schemas.microsoft.com/office/drawing/2014/main" id="{04BC8D8E-FEA0-4CCF-9D85-EA8120036EB9}"/>
              </a:ext>
            </a:extLst>
          </p:cNvPr>
          <p:cNvSpPr/>
          <p:nvPr/>
        </p:nvSpPr>
        <p:spPr>
          <a:xfrm>
            <a:off x="2478977" y="3196785"/>
            <a:ext cx="3219256" cy="36775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dirty="0">
                <a:solidFill>
                  <a:schemeClr val="bg1"/>
                </a:solidFill>
              </a:rPr>
              <a:t>　　</a:t>
            </a:r>
            <a:r>
              <a:rPr kumimoji="1" lang="ja-JP" altLang="en-US" sz="2000" b="1" dirty="0">
                <a:solidFill>
                  <a:schemeClr val="bg1"/>
                </a:solidFill>
              </a:rPr>
              <a:t>エージェンシーの発揮</a:t>
            </a:r>
            <a:endParaRPr kumimoji="1" lang="ja-JP" altLang="en-US" sz="1000" b="1" dirty="0">
              <a:solidFill>
                <a:schemeClr val="bg1"/>
              </a:solidFill>
            </a:endParaRPr>
          </a:p>
        </p:txBody>
      </p:sp>
      <p:grpSp>
        <p:nvGrpSpPr>
          <p:cNvPr id="2" name="グループ化 1">
            <a:extLst>
              <a:ext uri="{FF2B5EF4-FFF2-40B4-BE49-F238E27FC236}">
                <a16:creationId xmlns:a16="http://schemas.microsoft.com/office/drawing/2014/main" id="{20246924-33A5-152F-A107-5AFDBD6CE5C2}"/>
              </a:ext>
            </a:extLst>
          </p:cNvPr>
          <p:cNvGrpSpPr/>
          <p:nvPr/>
        </p:nvGrpSpPr>
        <p:grpSpPr>
          <a:xfrm>
            <a:off x="1610437" y="3675248"/>
            <a:ext cx="2169118" cy="554568"/>
            <a:chOff x="648147" y="3337545"/>
            <a:chExt cx="2052168" cy="548077"/>
          </a:xfrm>
        </p:grpSpPr>
        <p:sp>
          <p:nvSpPr>
            <p:cNvPr id="22" name="正方形/長方形 21">
              <a:extLst>
                <a:ext uri="{FF2B5EF4-FFF2-40B4-BE49-F238E27FC236}">
                  <a16:creationId xmlns:a16="http://schemas.microsoft.com/office/drawing/2014/main" id="{46BBD09A-A2F1-4ADE-AEC4-BCF7FDB032FD}"/>
                </a:ext>
              </a:extLst>
            </p:cNvPr>
            <p:cNvSpPr/>
            <p:nvPr/>
          </p:nvSpPr>
          <p:spPr>
            <a:xfrm>
              <a:off x="726307" y="3358022"/>
              <a:ext cx="1974008" cy="527600"/>
            </a:xfrm>
            <a:prstGeom prst="rect">
              <a:avLst/>
            </a:prstGeom>
          </p:spPr>
          <p:txBody>
            <a:bodyPr wrap="square">
              <a:spAutoFit/>
            </a:bodyPr>
            <a:lstStyle/>
            <a:p>
              <a:r>
                <a:rPr kumimoji="1" lang="ja-JP" altLang="en-US" sz="1400" b="1" dirty="0"/>
                <a:t>校務運営の改善・充実</a:t>
              </a:r>
            </a:p>
          </p:txBody>
        </p:sp>
        <p:sp>
          <p:nvSpPr>
            <p:cNvPr id="119" name="四角形: 角を丸くする 118">
              <a:extLst>
                <a:ext uri="{FF2B5EF4-FFF2-40B4-BE49-F238E27FC236}">
                  <a16:creationId xmlns:a16="http://schemas.microsoft.com/office/drawing/2014/main" id="{C0A0CC21-D449-4AE2-8F1C-D5335EE4290D}"/>
                </a:ext>
              </a:extLst>
            </p:cNvPr>
            <p:cNvSpPr/>
            <p:nvPr/>
          </p:nvSpPr>
          <p:spPr>
            <a:xfrm>
              <a:off x="648147" y="3337545"/>
              <a:ext cx="1951019" cy="29752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正方形/長方形 51">
            <a:extLst>
              <a:ext uri="{FF2B5EF4-FFF2-40B4-BE49-F238E27FC236}">
                <a16:creationId xmlns:a16="http://schemas.microsoft.com/office/drawing/2014/main" id="{BCD31176-ECE8-72F0-32F4-6DACCF5CBE0B}"/>
              </a:ext>
            </a:extLst>
          </p:cNvPr>
          <p:cNvSpPr/>
          <p:nvPr/>
        </p:nvSpPr>
        <p:spPr>
          <a:xfrm>
            <a:off x="2113227" y="1280471"/>
            <a:ext cx="3704570" cy="185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80000" rIns="108000" bIns="180000" rtlCol="0" anchor="ctr">
            <a:scene3d>
              <a:camera prst="orthographicFront"/>
              <a:lightRig rig="morning" dir="t">
                <a:rot lat="0" lon="0" rev="3000000"/>
              </a:lightRig>
            </a:scene3d>
            <a:sp3d extrusionH="57150" contourW="6350">
              <a:bevelT w="38100" h="38100" prst="relaxedInset"/>
            </a:sp3d>
          </a:bodyPr>
          <a:lstStyle/>
          <a:p>
            <a:pPr algn="ctr"/>
            <a:endParaRPr kumimoji="1" lang="en-US" altLang="ja-JP" sz="2000" b="1" dirty="0">
              <a:solidFill>
                <a:schemeClr val="tx1"/>
              </a:solidFill>
              <a:effectLst>
                <a:outerShdw blurRad="50800" dist="76200" dir="5400000" sx="101000" sy="101000" algn="ctr" rotWithShape="0">
                  <a:srgbClr val="FF66FF"/>
                </a:outerShdw>
              </a:effectLst>
            </a:endParaRPr>
          </a:p>
          <a:p>
            <a:pPr algn="ctr"/>
            <a:endParaRPr kumimoji="1" lang="en-US" altLang="ja-JP" sz="2000" b="1" dirty="0">
              <a:solidFill>
                <a:schemeClr val="tx1"/>
              </a:solidFill>
              <a:effectLst>
                <a:outerShdw blurRad="50800" dist="76200" dir="5400000" sx="101000" sy="101000" algn="ctr" rotWithShape="0">
                  <a:srgbClr val="FF66FF"/>
                </a:outerShdw>
              </a:effectLst>
            </a:endParaRPr>
          </a:p>
          <a:p>
            <a:pPr algn="ctr"/>
            <a:r>
              <a:rPr kumimoji="1" lang="ja-JP" altLang="en-US" sz="2000" b="1" i="1" dirty="0">
                <a:solidFill>
                  <a:schemeClr val="tx1"/>
                </a:solidFill>
                <a:effectLst>
                  <a:outerShdw blurRad="50800" dist="76200" dir="5400000" sx="101000" sy="101000" algn="ctr" rotWithShape="0">
                    <a:srgbClr val="FF66FF"/>
                  </a:outerShdw>
                </a:effectLst>
              </a:rPr>
              <a:t>～</a:t>
            </a:r>
            <a:r>
              <a:rPr kumimoji="1" lang="en-US" altLang="ja-JP" sz="2000" b="1" i="1" dirty="0">
                <a:solidFill>
                  <a:schemeClr val="tx1"/>
                </a:solidFill>
                <a:effectLst>
                  <a:outerShdw blurRad="50800" dist="76200" dir="5400000" sx="101000" sy="101000" algn="ctr" rotWithShape="0">
                    <a:srgbClr val="FF66FF"/>
                  </a:outerShdw>
                </a:effectLst>
              </a:rPr>
              <a:t>Reach</a:t>
            </a:r>
            <a:r>
              <a:rPr kumimoji="1" lang="ja-JP" altLang="en-US" sz="2000" b="1" i="1" dirty="0">
                <a:solidFill>
                  <a:schemeClr val="tx1"/>
                </a:solidFill>
                <a:effectLst>
                  <a:outerShdw blurRad="50800" dist="76200" dir="5400000" sx="101000" sy="101000" algn="ctr" rotWithShape="0">
                    <a:srgbClr val="FF66FF"/>
                  </a:outerShdw>
                </a:effectLst>
              </a:rPr>
              <a:t> </a:t>
            </a:r>
            <a:r>
              <a:rPr kumimoji="1" lang="en-US" altLang="ja-JP" sz="2000" b="1" i="1" dirty="0">
                <a:solidFill>
                  <a:schemeClr val="tx1"/>
                </a:solidFill>
                <a:effectLst>
                  <a:outerShdw blurRad="50800" dist="76200" dir="5400000" sx="101000" sy="101000" algn="ctr" rotWithShape="0">
                    <a:srgbClr val="FF66FF"/>
                  </a:outerShdw>
                </a:effectLst>
              </a:rPr>
              <a:t>for the stars Together</a:t>
            </a:r>
            <a:r>
              <a:rPr kumimoji="1" lang="ja-JP" altLang="en-US" sz="2000" b="1" i="1" dirty="0">
                <a:solidFill>
                  <a:schemeClr val="tx1"/>
                </a:solidFill>
                <a:effectLst>
                  <a:outerShdw blurRad="50800" dist="76200" dir="5400000" sx="101000" sy="101000" algn="ctr" rotWithShape="0">
                    <a:srgbClr val="FF66FF"/>
                  </a:outerShdw>
                </a:effectLst>
              </a:rPr>
              <a:t>～</a:t>
            </a:r>
            <a:endParaRPr kumimoji="1" lang="en-US" altLang="ja-JP" sz="2000" b="1" i="1" dirty="0">
              <a:solidFill>
                <a:schemeClr val="tx1"/>
              </a:solidFill>
              <a:effectLst>
                <a:outerShdw blurRad="50800" dist="76200" dir="5400000" sx="101000" sy="101000" algn="ctr" rotWithShape="0">
                  <a:srgbClr val="FF66FF"/>
                </a:outerShdw>
              </a:effectLst>
            </a:endParaRPr>
          </a:p>
          <a:p>
            <a:pPr algn="ctr"/>
            <a:endParaRPr kumimoji="1" lang="en-US" altLang="ja-JP" sz="2000" b="1" dirty="0">
              <a:solidFill>
                <a:schemeClr val="tx1"/>
              </a:solidFill>
              <a:effectLst>
                <a:outerShdw blurRad="50800" dist="76200" dir="5400000" sx="101000" sy="101000" algn="ctr" rotWithShape="0">
                  <a:srgbClr val="FF66FF"/>
                </a:outerShdw>
              </a:effectLst>
            </a:endParaRPr>
          </a:p>
          <a:p>
            <a:pPr algn="ctr"/>
            <a:endParaRPr kumimoji="1" lang="ja-JP" altLang="en-US" sz="2000" b="1" dirty="0">
              <a:effectLst>
                <a:outerShdw blurRad="50800" dist="76200" dir="5400000" sx="101000" sy="101000" algn="ctr" rotWithShape="0">
                  <a:srgbClr val="FF66FF"/>
                </a:outerShdw>
              </a:effectLst>
            </a:endParaRPr>
          </a:p>
        </p:txBody>
      </p:sp>
      <p:sp>
        <p:nvSpPr>
          <p:cNvPr id="120" name="正方形/長方形 119">
            <a:extLst>
              <a:ext uri="{FF2B5EF4-FFF2-40B4-BE49-F238E27FC236}">
                <a16:creationId xmlns:a16="http://schemas.microsoft.com/office/drawing/2014/main" id="{A75D4B42-F7FF-4E88-8ADF-77500617824A}"/>
              </a:ext>
            </a:extLst>
          </p:cNvPr>
          <p:cNvSpPr/>
          <p:nvPr/>
        </p:nvSpPr>
        <p:spPr>
          <a:xfrm>
            <a:off x="754367" y="1541244"/>
            <a:ext cx="1970452" cy="29391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学び合う力</a:t>
            </a:r>
          </a:p>
        </p:txBody>
      </p:sp>
      <p:sp>
        <p:nvSpPr>
          <p:cNvPr id="129" name="正方形/長方形 128">
            <a:extLst>
              <a:ext uri="{FF2B5EF4-FFF2-40B4-BE49-F238E27FC236}">
                <a16:creationId xmlns:a16="http://schemas.microsoft.com/office/drawing/2014/main" id="{A75D4B42-F7FF-4E88-8ADF-77500617824A}"/>
              </a:ext>
            </a:extLst>
          </p:cNvPr>
          <p:cNvSpPr/>
          <p:nvPr/>
        </p:nvSpPr>
        <p:spPr>
          <a:xfrm>
            <a:off x="5431880" y="1540514"/>
            <a:ext cx="1961139" cy="29391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きたえ合う力</a:t>
            </a:r>
          </a:p>
        </p:txBody>
      </p:sp>
      <p:sp>
        <p:nvSpPr>
          <p:cNvPr id="130" name="正方形/長方形 129">
            <a:extLst>
              <a:ext uri="{FF2B5EF4-FFF2-40B4-BE49-F238E27FC236}">
                <a16:creationId xmlns:a16="http://schemas.microsoft.com/office/drawing/2014/main" id="{A75D4B42-F7FF-4E88-8ADF-77500617824A}"/>
              </a:ext>
            </a:extLst>
          </p:cNvPr>
          <p:cNvSpPr/>
          <p:nvPr/>
        </p:nvSpPr>
        <p:spPr>
          <a:xfrm>
            <a:off x="3074805" y="1538764"/>
            <a:ext cx="1970452" cy="293911"/>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ひびき合う力</a:t>
            </a:r>
          </a:p>
        </p:txBody>
      </p:sp>
      <p:sp>
        <p:nvSpPr>
          <p:cNvPr id="131" name="正方形/長方形 130">
            <a:extLst>
              <a:ext uri="{FF2B5EF4-FFF2-40B4-BE49-F238E27FC236}">
                <a16:creationId xmlns:a16="http://schemas.microsoft.com/office/drawing/2014/main" id="{535922FA-E229-4D58-A45D-D1A0022FB6AF}"/>
              </a:ext>
            </a:extLst>
          </p:cNvPr>
          <p:cNvSpPr/>
          <p:nvPr/>
        </p:nvSpPr>
        <p:spPr>
          <a:xfrm>
            <a:off x="1743192" y="707271"/>
            <a:ext cx="1371193" cy="26082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まことの子</a:t>
            </a:r>
          </a:p>
        </p:txBody>
      </p:sp>
      <p:grpSp>
        <p:nvGrpSpPr>
          <p:cNvPr id="7" name="グループ化 6">
            <a:extLst>
              <a:ext uri="{FF2B5EF4-FFF2-40B4-BE49-F238E27FC236}">
                <a16:creationId xmlns:a16="http://schemas.microsoft.com/office/drawing/2014/main" id="{66AB4D8E-46D6-021C-8BD9-EBBBC20AA32E}"/>
              </a:ext>
            </a:extLst>
          </p:cNvPr>
          <p:cNvGrpSpPr/>
          <p:nvPr/>
        </p:nvGrpSpPr>
        <p:grpSpPr>
          <a:xfrm>
            <a:off x="1014029" y="4155873"/>
            <a:ext cx="1849202" cy="670047"/>
            <a:chOff x="2492951" y="3924935"/>
            <a:chExt cx="2371983" cy="325767"/>
          </a:xfrm>
        </p:grpSpPr>
        <p:sp>
          <p:nvSpPr>
            <p:cNvPr id="133" name="正方形/長方形 132">
              <a:extLst>
                <a:ext uri="{FF2B5EF4-FFF2-40B4-BE49-F238E27FC236}">
                  <a16:creationId xmlns:a16="http://schemas.microsoft.com/office/drawing/2014/main" id="{46BBD09A-A2F1-4ADE-AEC4-BCF7FDB032FD}"/>
                </a:ext>
              </a:extLst>
            </p:cNvPr>
            <p:cNvSpPr/>
            <p:nvPr/>
          </p:nvSpPr>
          <p:spPr>
            <a:xfrm>
              <a:off x="2492951" y="3952346"/>
              <a:ext cx="2371983" cy="284309"/>
            </a:xfrm>
            <a:prstGeom prst="rect">
              <a:avLst/>
            </a:prstGeom>
          </p:spPr>
          <p:txBody>
            <a:bodyPr wrap="square">
              <a:spAutoFit/>
            </a:bodyPr>
            <a:lstStyle/>
            <a:p>
              <a:r>
                <a:rPr kumimoji="1" lang="ja-JP" altLang="en-US" sz="1600" b="1" dirty="0"/>
                <a:t>「確かな学力」の　定着と向上</a:t>
              </a:r>
            </a:p>
          </p:txBody>
        </p:sp>
        <p:sp>
          <p:nvSpPr>
            <p:cNvPr id="134" name="四角形: 角を丸くする 118">
              <a:extLst>
                <a:ext uri="{FF2B5EF4-FFF2-40B4-BE49-F238E27FC236}">
                  <a16:creationId xmlns:a16="http://schemas.microsoft.com/office/drawing/2014/main" id="{C0A0CC21-D449-4AE2-8F1C-D5335EE4290D}"/>
                </a:ext>
              </a:extLst>
            </p:cNvPr>
            <p:cNvSpPr/>
            <p:nvPr/>
          </p:nvSpPr>
          <p:spPr>
            <a:xfrm>
              <a:off x="2599621" y="3924935"/>
              <a:ext cx="2133456" cy="32576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 name="グループ化 9">
            <a:extLst>
              <a:ext uri="{FF2B5EF4-FFF2-40B4-BE49-F238E27FC236}">
                <a16:creationId xmlns:a16="http://schemas.microsoft.com/office/drawing/2014/main" id="{1F6C8BC5-6DE4-E8CC-8B8D-49F01D8DD484}"/>
              </a:ext>
            </a:extLst>
          </p:cNvPr>
          <p:cNvGrpSpPr/>
          <p:nvPr/>
        </p:nvGrpSpPr>
        <p:grpSpPr>
          <a:xfrm>
            <a:off x="2479587" y="6350240"/>
            <a:ext cx="3322791" cy="442731"/>
            <a:chOff x="5076674" y="4469609"/>
            <a:chExt cx="2012913" cy="297527"/>
          </a:xfrm>
        </p:grpSpPr>
        <p:sp>
          <p:nvSpPr>
            <p:cNvPr id="136" name="正方形/長方形 135">
              <a:extLst>
                <a:ext uri="{FF2B5EF4-FFF2-40B4-BE49-F238E27FC236}">
                  <a16:creationId xmlns:a16="http://schemas.microsoft.com/office/drawing/2014/main" id="{46BBD09A-A2F1-4ADE-AEC4-BCF7FDB032FD}"/>
                </a:ext>
              </a:extLst>
            </p:cNvPr>
            <p:cNvSpPr/>
            <p:nvPr/>
          </p:nvSpPr>
          <p:spPr>
            <a:xfrm>
              <a:off x="5115579" y="4490139"/>
              <a:ext cx="1974008" cy="262296"/>
            </a:xfrm>
            <a:prstGeom prst="rect">
              <a:avLst/>
            </a:prstGeom>
          </p:spPr>
          <p:txBody>
            <a:bodyPr wrap="square">
              <a:spAutoFit/>
            </a:bodyPr>
            <a:lstStyle/>
            <a:p>
              <a:r>
                <a:rPr kumimoji="1" lang="ja-JP" altLang="en-US" sz="1600" b="1" dirty="0"/>
                <a:t>  </a:t>
              </a:r>
              <a:r>
                <a:rPr kumimoji="1" lang="ja-JP" altLang="en-US" sz="2000" b="1" dirty="0"/>
                <a:t>教育研究の推進・充実</a:t>
              </a:r>
              <a:endParaRPr kumimoji="1" lang="ja-JP" altLang="en-US" sz="1600" b="1" dirty="0"/>
            </a:p>
          </p:txBody>
        </p:sp>
        <p:sp>
          <p:nvSpPr>
            <p:cNvPr id="137" name="四角形: 角を丸くする 118">
              <a:extLst>
                <a:ext uri="{FF2B5EF4-FFF2-40B4-BE49-F238E27FC236}">
                  <a16:creationId xmlns:a16="http://schemas.microsoft.com/office/drawing/2014/main" id="{C0A0CC21-D449-4AE2-8F1C-D5335EE4290D}"/>
                </a:ext>
              </a:extLst>
            </p:cNvPr>
            <p:cNvSpPr/>
            <p:nvPr/>
          </p:nvSpPr>
          <p:spPr>
            <a:xfrm>
              <a:off x="5076674" y="4469609"/>
              <a:ext cx="1951019" cy="29752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a:extLst>
              <a:ext uri="{FF2B5EF4-FFF2-40B4-BE49-F238E27FC236}">
                <a16:creationId xmlns:a16="http://schemas.microsoft.com/office/drawing/2014/main" id="{E84EA917-0F6E-08FF-118D-6ECD2743AFEB}"/>
              </a:ext>
            </a:extLst>
          </p:cNvPr>
          <p:cNvGrpSpPr/>
          <p:nvPr/>
        </p:nvGrpSpPr>
        <p:grpSpPr>
          <a:xfrm>
            <a:off x="2863231" y="4160198"/>
            <a:ext cx="2195770" cy="738664"/>
            <a:chOff x="1968267" y="4257142"/>
            <a:chExt cx="4104581" cy="225747"/>
          </a:xfrm>
        </p:grpSpPr>
        <p:sp>
          <p:nvSpPr>
            <p:cNvPr id="139" name="正方形/長方形 138">
              <a:extLst>
                <a:ext uri="{FF2B5EF4-FFF2-40B4-BE49-F238E27FC236}">
                  <a16:creationId xmlns:a16="http://schemas.microsoft.com/office/drawing/2014/main" id="{46BBD09A-A2F1-4ADE-AEC4-BCF7FDB032FD}"/>
                </a:ext>
              </a:extLst>
            </p:cNvPr>
            <p:cNvSpPr/>
            <p:nvPr/>
          </p:nvSpPr>
          <p:spPr>
            <a:xfrm>
              <a:off x="1968267" y="4257142"/>
              <a:ext cx="4104581" cy="225747"/>
            </a:xfrm>
            <a:prstGeom prst="rect">
              <a:avLst/>
            </a:prstGeom>
          </p:spPr>
          <p:txBody>
            <a:bodyPr wrap="square">
              <a:spAutoFit/>
            </a:bodyPr>
            <a:lstStyle/>
            <a:p>
              <a:r>
                <a:rPr kumimoji="1" lang="ja-JP" altLang="en-US" sz="1400" b="1" dirty="0"/>
                <a:t>　健康・安全教育の充実および危機管理・危機対応の徹底</a:t>
              </a:r>
            </a:p>
          </p:txBody>
        </p:sp>
        <p:sp>
          <p:nvSpPr>
            <p:cNvPr id="140" name="四角形: 角を丸くする 118">
              <a:extLst>
                <a:ext uri="{FF2B5EF4-FFF2-40B4-BE49-F238E27FC236}">
                  <a16:creationId xmlns:a16="http://schemas.microsoft.com/office/drawing/2014/main" id="{C0A0CC21-D449-4AE2-8F1C-D5335EE4290D}"/>
                </a:ext>
              </a:extLst>
            </p:cNvPr>
            <p:cNvSpPr/>
            <p:nvPr/>
          </p:nvSpPr>
          <p:spPr>
            <a:xfrm>
              <a:off x="1998002" y="4261953"/>
              <a:ext cx="4027638" cy="201185"/>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a:extLst>
              <a:ext uri="{FF2B5EF4-FFF2-40B4-BE49-F238E27FC236}">
                <a16:creationId xmlns:a16="http://schemas.microsoft.com/office/drawing/2014/main" id="{42FCFC38-F68B-5C71-CAAB-8723C256A44C}"/>
              </a:ext>
            </a:extLst>
          </p:cNvPr>
          <p:cNvGrpSpPr/>
          <p:nvPr/>
        </p:nvGrpSpPr>
        <p:grpSpPr>
          <a:xfrm>
            <a:off x="5128233" y="4506241"/>
            <a:ext cx="1977801" cy="311408"/>
            <a:chOff x="621819" y="4345838"/>
            <a:chExt cx="1977801" cy="311408"/>
          </a:xfrm>
        </p:grpSpPr>
        <p:sp>
          <p:nvSpPr>
            <p:cNvPr id="142" name="正方形/長方形 141">
              <a:extLst>
                <a:ext uri="{FF2B5EF4-FFF2-40B4-BE49-F238E27FC236}">
                  <a16:creationId xmlns:a16="http://schemas.microsoft.com/office/drawing/2014/main" id="{46BBD09A-A2F1-4ADE-AEC4-BCF7FDB032FD}"/>
                </a:ext>
              </a:extLst>
            </p:cNvPr>
            <p:cNvSpPr/>
            <p:nvPr/>
          </p:nvSpPr>
          <p:spPr>
            <a:xfrm>
              <a:off x="625612" y="4380247"/>
              <a:ext cx="1974008" cy="276999"/>
            </a:xfrm>
            <a:prstGeom prst="rect">
              <a:avLst/>
            </a:prstGeom>
          </p:spPr>
          <p:txBody>
            <a:bodyPr wrap="square">
              <a:spAutoFit/>
            </a:bodyPr>
            <a:lstStyle/>
            <a:p>
              <a:r>
                <a:rPr kumimoji="1" lang="ja-JP" altLang="en-US" sz="1200" b="1" dirty="0"/>
                <a:t>心に届く生徒指導の充実</a:t>
              </a:r>
            </a:p>
          </p:txBody>
        </p:sp>
        <p:sp>
          <p:nvSpPr>
            <p:cNvPr id="143" name="四角形: 角を丸くする 118">
              <a:extLst>
                <a:ext uri="{FF2B5EF4-FFF2-40B4-BE49-F238E27FC236}">
                  <a16:creationId xmlns:a16="http://schemas.microsoft.com/office/drawing/2014/main" id="{C0A0CC21-D449-4AE2-8F1C-D5335EE4290D}"/>
                </a:ext>
              </a:extLst>
            </p:cNvPr>
            <p:cNvSpPr/>
            <p:nvPr/>
          </p:nvSpPr>
          <p:spPr>
            <a:xfrm>
              <a:off x="621819" y="4345838"/>
              <a:ext cx="1951019" cy="29752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 name="グループ化 4">
            <a:extLst>
              <a:ext uri="{FF2B5EF4-FFF2-40B4-BE49-F238E27FC236}">
                <a16:creationId xmlns:a16="http://schemas.microsoft.com/office/drawing/2014/main" id="{E205FC4E-1A26-1551-C160-06D2C0A19005}"/>
              </a:ext>
            </a:extLst>
          </p:cNvPr>
          <p:cNvGrpSpPr/>
          <p:nvPr/>
        </p:nvGrpSpPr>
        <p:grpSpPr>
          <a:xfrm>
            <a:off x="5121351" y="4170799"/>
            <a:ext cx="2012913" cy="297527"/>
            <a:chOff x="5253045" y="3318138"/>
            <a:chExt cx="2012913" cy="297527"/>
          </a:xfrm>
        </p:grpSpPr>
        <p:sp>
          <p:nvSpPr>
            <p:cNvPr id="145" name="正方形/長方形 144">
              <a:extLst>
                <a:ext uri="{FF2B5EF4-FFF2-40B4-BE49-F238E27FC236}">
                  <a16:creationId xmlns:a16="http://schemas.microsoft.com/office/drawing/2014/main" id="{46BBD09A-A2F1-4ADE-AEC4-BCF7FDB032FD}"/>
                </a:ext>
              </a:extLst>
            </p:cNvPr>
            <p:cNvSpPr/>
            <p:nvPr/>
          </p:nvSpPr>
          <p:spPr>
            <a:xfrm>
              <a:off x="5291950" y="3338666"/>
              <a:ext cx="1974008" cy="276999"/>
            </a:xfrm>
            <a:prstGeom prst="rect">
              <a:avLst/>
            </a:prstGeom>
          </p:spPr>
          <p:txBody>
            <a:bodyPr wrap="square">
              <a:spAutoFit/>
            </a:bodyPr>
            <a:lstStyle/>
            <a:p>
              <a:r>
                <a:rPr kumimoji="1" lang="ja-JP" altLang="en-US" sz="1200" b="1" dirty="0"/>
                <a:t>学年・学級経営の充実</a:t>
              </a:r>
            </a:p>
          </p:txBody>
        </p:sp>
        <p:sp>
          <p:nvSpPr>
            <p:cNvPr id="146" name="四角形: 角を丸くする 118">
              <a:extLst>
                <a:ext uri="{FF2B5EF4-FFF2-40B4-BE49-F238E27FC236}">
                  <a16:creationId xmlns:a16="http://schemas.microsoft.com/office/drawing/2014/main" id="{C0A0CC21-D449-4AE2-8F1C-D5335EE4290D}"/>
                </a:ext>
              </a:extLst>
            </p:cNvPr>
            <p:cNvSpPr/>
            <p:nvPr/>
          </p:nvSpPr>
          <p:spPr>
            <a:xfrm>
              <a:off x="5253045" y="3318138"/>
              <a:ext cx="1951019" cy="29752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699BABFC-6809-59D5-8D4C-C3E611D8B632}"/>
              </a:ext>
            </a:extLst>
          </p:cNvPr>
          <p:cNvGrpSpPr/>
          <p:nvPr/>
        </p:nvGrpSpPr>
        <p:grpSpPr>
          <a:xfrm>
            <a:off x="4285862" y="3673711"/>
            <a:ext cx="2274684" cy="328305"/>
            <a:chOff x="2971068" y="3342805"/>
            <a:chExt cx="2012912" cy="328305"/>
          </a:xfrm>
        </p:grpSpPr>
        <p:sp>
          <p:nvSpPr>
            <p:cNvPr id="148" name="正方形/長方形 147">
              <a:extLst>
                <a:ext uri="{FF2B5EF4-FFF2-40B4-BE49-F238E27FC236}">
                  <a16:creationId xmlns:a16="http://schemas.microsoft.com/office/drawing/2014/main" id="{46BBD09A-A2F1-4ADE-AEC4-BCF7FDB032FD}"/>
                </a:ext>
              </a:extLst>
            </p:cNvPr>
            <p:cNvSpPr/>
            <p:nvPr/>
          </p:nvSpPr>
          <p:spPr>
            <a:xfrm>
              <a:off x="3009972" y="3363333"/>
              <a:ext cx="1974008" cy="307777"/>
            </a:xfrm>
            <a:prstGeom prst="rect">
              <a:avLst/>
            </a:prstGeom>
          </p:spPr>
          <p:txBody>
            <a:bodyPr wrap="square">
              <a:spAutoFit/>
            </a:bodyPr>
            <a:lstStyle/>
            <a:p>
              <a:r>
                <a:rPr kumimoji="1" lang="ja-JP" altLang="en-US" sz="1400" b="1" dirty="0"/>
                <a:t>教育課程の改善・充実</a:t>
              </a:r>
            </a:p>
          </p:txBody>
        </p:sp>
        <p:sp>
          <p:nvSpPr>
            <p:cNvPr id="149" name="四角形: 角を丸くする 118">
              <a:extLst>
                <a:ext uri="{FF2B5EF4-FFF2-40B4-BE49-F238E27FC236}">
                  <a16:creationId xmlns:a16="http://schemas.microsoft.com/office/drawing/2014/main" id="{C0A0CC21-D449-4AE2-8F1C-D5335EE4290D}"/>
                </a:ext>
              </a:extLst>
            </p:cNvPr>
            <p:cNvSpPr/>
            <p:nvPr/>
          </p:nvSpPr>
          <p:spPr>
            <a:xfrm>
              <a:off x="2971068" y="3342805"/>
              <a:ext cx="1951019" cy="297527"/>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EA514F43-4F87-42B8-DEBC-D39FB76E814D}"/>
              </a:ext>
            </a:extLst>
          </p:cNvPr>
          <p:cNvGrpSpPr/>
          <p:nvPr/>
        </p:nvGrpSpPr>
        <p:grpSpPr>
          <a:xfrm>
            <a:off x="4360464" y="7387541"/>
            <a:ext cx="2482609" cy="373877"/>
            <a:chOff x="4324622" y="5108713"/>
            <a:chExt cx="2046354" cy="286214"/>
          </a:xfrm>
        </p:grpSpPr>
        <p:sp>
          <p:nvSpPr>
            <p:cNvPr id="151" name="正方形/長方形 150">
              <a:extLst>
                <a:ext uri="{FF2B5EF4-FFF2-40B4-BE49-F238E27FC236}">
                  <a16:creationId xmlns:a16="http://schemas.microsoft.com/office/drawing/2014/main" id="{46BBD09A-A2F1-4ADE-AEC4-BCF7FDB032FD}"/>
                </a:ext>
              </a:extLst>
            </p:cNvPr>
            <p:cNvSpPr/>
            <p:nvPr/>
          </p:nvSpPr>
          <p:spPr>
            <a:xfrm>
              <a:off x="4396968" y="5234967"/>
              <a:ext cx="1974008" cy="159960"/>
            </a:xfrm>
            <a:prstGeom prst="rect">
              <a:avLst/>
            </a:prstGeom>
          </p:spPr>
          <p:txBody>
            <a:bodyPr wrap="square" anchor="b">
              <a:spAutoFit/>
            </a:bodyPr>
            <a:lstStyle/>
            <a:p>
              <a:r>
                <a:rPr kumimoji="1" lang="ja-JP" altLang="en-US" sz="1600" b="1" dirty="0"/>
                <a:t>教育実習の充実</a:t>
              </a:r>
            </a:p>
          </p:txBody>
        </p:sp>
        <p:sp>
          <p:nvSpPr>
            <p:cNvPr id="152" name="四角形: 角を丸くする 118">
              <a:extLst>
                <a:ext uri="{FF2B5EF4-FFF2-40B4-BE49-F238E27FC236}">
                  <a16:creationId xmlns:a16="http://schemas.microsoft.com/office/drawing/2014/main" id="{C0A0CC21-D449-4AE2-8F1C-D5335EE4290D}"/>
                </a:ext>
              </a:extLst>
            </p:cNvPr>
            <p:cNvSpPr/>
            <p:nvPr/>
          </p:nvSpPr>
          <p:spPr>
            <a:xfrm>
              <a:off x="4324622" y="5108713"/>
              <a:ext cx="1489239" cy="257189"/>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a:extLst>
              <a:ext uri="{FF2B5EF4-FFF2-40B4-BE49-F238E27FC236}">
                <a16:creationId xmlns:a16="http://schemas.microsoft.com/office/drawing/2014/main" id="{045C0115-9F16-18A3-BC1A-98198C63A856}"/>
              </a:ext>
            </a:extLst>
          </p:cNvPr>
          <p:cNvGrpSpPr/>
          <p:nvPr/>
        </p:nvGrpSpPr>
        <p:grpSpPr>
          <a:xfrm>
            <a:off x="2440275" y="6882819"/>
            <a:ext cx="3322791" cy="390546"/>
            <a:chOff x="3042987" y="5210251"/>
            <a:chExt cx="3329969" cy="379998"/>
          </a:xfrm>
        </p:grpSpPr>
        <p:sp>
          <p:nvSpPr>
            <p:cNvPr id="154" name="正方形/長方形 153">
              <a:extLst>
                <a:ext uri="{FF2B5EF4-FFF2-40B4-BE49-F238E27FC236}">
                  <a16:creationId xmlns:a16="http://schemas.microsoft.com/office/drawing/2014/main" id="{46BBD09A-A2F1-4ADE-AEC4-BCF7FDB032FD}"/>
                </a:ext>
              </a:extLst>
            </p:cNvPr>
            <p:cNvSpPr/>
            <p:nvPr/>
          </p:nvSpPr>
          <p:spPr>
            <a:xfrm>
              <a:off x="3065903" y="5260839"/>
              <a:ext cx="3307053" cy="329410"/>
            </a:xfrm>
            <a:prstGeom prst="rect">
              <a:avLst/>
            </a:prstGeom>
          </p:spPr>
          <p:txBody>
            <a:bodyPr wrap="square">
              <a:spAutoFit/>
            </a:bodyPr>
            <a:lstStyle/>
            <a:p>
              <a:r>
                <a:rPr kumimoji="1" lang="ja-JP" altLang="en-US" sz="1600" b="1" dirty="0"/>
                <a:t>人権教育・特別支援教育の充実</a:t>
              </a:r>
            </a:p>
          </p:txBody>
        </p:sp>
        <p:sp>
          <p:nvSpPr>
            <p:cNvPr id="155" name="四角形: 角を丸くする 118">
              <a:extLst>
                <a:ext uri="{FF2B5EF4-FFF2-40B4-BE49-F238E27FC236}">
                  <a16:creationId xmlns:a16="http://schemas.microsoft.com/office/drawing/2014/main" id="{C0A0CC21-D449-4AE2-8F1C-D5335EE4290D}"/>
                </a:ext>
              </a:extLst>
            </p:cNvPr>
            <p:cNvSpPr/>
            <p:nvPr/>
          </p:nvSpPr>
          <p:spPr>
            <a:xfrm>
              <a:off x="3042987" y="5210251"/>
              <a:ext cx="3307053" cy="314835"/>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7" name="グループ化 26">
            <a:extLst>
              <a:ext uri="{FF2B5EF4-FFF2-40B4-BE49-F238E27FC236}">
                <a16:creationId xmlns:a16="http://schemas.microsoft.com/office/drawing/2014/main" id="{B1128BD5-C677-954E-3FAB-B8549CDD3795}"/>
              </a:ext>
            </a:extLst>
          </p:cNvPr>
          <p:cNvGrpSpPr/>
          <p:nvPr/>
        </p:nvGrpSpPr>
        <p:grpSpPr>
          <a:xfrm>
            <a:off x="2073035" y="7345112"/>
            <a:ext cx="1853743" cy="423913"/>
            <a:chOff x="4543785" y="6097623"/>
            <a:chExt cx="3628134" cy="323575"/>
          </a:xfrm>
        </p:grpSpPr>
        <p:sp>
          <p:nvSpPr>
            <p:cNvPr id="157" name="正方形/長方形 156">
              <a:extLst>
                <a:ext uri="{FF2B5EF4-FFF2-40B4-BE49-F238E27FC236}">
                  <a16:creationId xmlns:a16="http://schemas.microsoft.com/office/drawing/2014/main" id="{46BBD09A-A2F1-4ADE-AEC4-BCF7FDB032FD}"/>
                </a:ext>
              </a:extLst>
            </p:cNvPr>
            <p:cNvSpPr/>
            <p:nvPr/>
          </p:nvSpPr>
          <p:spPr>
            <a:xfrm>
              <a:off x="4652626" y="6130798"/>
              <a:ext cx="3519293" cy="287272"/>
            </a:xfrm>
            <a:prstGeom prst="rect">
              <a:avLst/>
            </a:prstGeom>
          </p:spPr>
          <p:txBody>
            <a:bodyPr wrap="square">
              <a:spAutoFit/>
            </a:bodyPr>
            <a:lstStyle/>
            <a:p>
              <a:r>
                <a:rPr kumimoji="1" lang="ja-JP" altLang="en-US" sz="1100" b="1" dirty="0"/>
                <a:t>開かれた学校づくりと</a:t>
              </a:r>
              <a:endParaRPr kumimoji="1" lang="en-US" altLang="ja-JP" sz="1100" b="1" dirty="0"/>
            </a:p>
            <a:p>
              <a:r>
                <a:rPr kumimoji="1" lang="ja-JP" altLang="en-US" sz="1100" b="1" dirty="0"/>
                <a:t>ＰＴＡ活動の充実</a:t>
              </a:r>
            </a:p>
          </p:txBody>
        </p:sp>
        <p:sp>
          <p:nvSpPr>
            <p:cNvPr id="158" name="四角形: 角を丸くする 118">
              <a:extLst>
                <a:ext uri="{FF2B5EF4-FFF2-40B4-BE49-F238E27FC236}">
                  <a16:creationId xmlns:a16="http://schemas.microsoft.com/office/drawing/2014/main" id="{C0A0CC21-D449-4AE2-8F1C-D5335EE4290D}"/>
                </a:ext>
              </a:extLst>
            </p:cNvPr>
            <p:cNvSpPr/>
            <p:nvPr/>
          </p:nvSpPr>
          <p:spPr>
            <a:xfrm>
              <a:off x="4543785" y="6097623"/>
              <a:ext cx="3307054" cy="323575"/>
            </a:xfrm>
            <a:prstGeom prst="roundRect">
              <a:avLst/>
            </a:prstGeom>
            <a:noFill/>
            <a:ln w="285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7" name="フローチャート: 端子 75">
            <a:extLst>
              <a:ext uri="{FF2B5EF4-FFF2-40B4-BE49-F238E27FC236}">
                <a16:creationId xmlns:a16="http://schemas.microsoft.com/office/drawing/2014/main" id="{478B2888-E018-452E-B93D-7C607DB81095}"/>
              </a:ext>
            </a:extLst>
          </p:cNvPr>
          <p:cNvSpPr/>
          <p:nvPr/>
        </p:nvSpPr>
        <p:spPr>
          <a:xfrm>
            <a:off x="1060873" y="9442371"/>
            <a:ext cx="5978279" cy="332552"/>
          </a:xfrm>
          <a:prstGeom prst="flowChartTerminator">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ＤＦ平成ゴシック体W5" panose="020B0509000000000000" pitchFamily="49" charset="-128"/>
                <a:ea typeface="ＤＦ平成ゴシック体W5" panose="020B0509000000000000" pitchFamily="49" charset="-128"/>
              </a:rPr>
              <a:t>教職員自身のエージェンシーの発揮と心理的安全性確保による組織力の向上</a:t>
            </a:r>
          </a:p>
        </p:txBody>
      </p:sp>
      <p:sp>
        <p:nvSpPr>
          <p:cNvPr id="80" name="フローチャート: 端子 70">
            <a:extLst>
              <a:ext uri="{FF2B5EF4-FFF2-40B4-BE49-F238E27FC236}">
                <a16:creationId xmlns:a16="http://schemas.microsoft.com/office/drawing/2014/main" id="{5741BBFA-AEFC-4FDF-A858-B1707ED2CB08}"/>
              </a:ext>
            </a:extLst>
          </p:cNvPr>
          <p:cNvSpPr/>
          <p:nvPr/>
        </p:nvSpPr>
        <p:spPr>
          <a:xfrm>
            <a:off x="1098043" y="9897436"/>
            <a:ext cx="5945600" cy="265014"/>
          </a:xfrm>
          <a:prstGeom prst="flowChartTerminator">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ＤＦ平成ゴシック体W5" panose="020B0509000000000000" pitchFamily="49" charset="-128"/>
                <a:ea typeface="ＤＦ平成ゴシック体W5" panose="020B0509000000000000" pitchFamily="49" charset="-128"/>
              </a:rPr>
              <a:t>教育研究・学部との連携・地域貢献の「選択と集中」による充実</a:t>
            </a:r>
          </a:p>
        </p:txBody>
      </p:sp>
      <p:sp>
        <p:nvSpPr>
          <p:cNvPr id="41" name="正方形/長方形 40">
            <a:extLst>
              <a:ext uri="{FF2B5EF4-FFF2-40B4-BE49-F238E27FC236}">
                <a16:creationId xmlns:a16="http://schemas.microsoft.com/office/drawing/2014/main" id="{60589D42-38F4-317B-23B0-AFA7C799C294}"/>
              </a:ext>
            </a:extLst>
          </p:cNvPr>
          <p:cNvSpPr/>
          <p:nvPr/>
        </p:nvSpPr>
        <p:spPr>
          <a:xfrm>
            <a:off x="701874" y="7942336"/>
            <a:ext cx="2742322" cy="415234"/>
          </a:xfrm>
          <a:prstGeom prst="rect">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ＰＴＡ・後援会，同窓会</a:t>
            </a:r>
          </a:p>
        </p:txBody>
      </p:sp>
      <p:sp>
        <p:nvSpPr>
          <p:cNvPr id="49" name="フローチャート: 準備 48">
            <a:extLst>
              <a:ext uri="{FF2B5EF4-FFF2-40B4-BE49-F238E27FC236}">
                <a16:creationId xmlns:a16="http://schemas.microsoft.com/office/drawing/2014/main" id="{361D3D48-3E86-4DD6-F65B-62A0AD0C1DC9}"/>
              </a:ext>
            </a:extLst>
          </p:cNvPr>
          <p:cNvSpPr/>
          <p:nvPr/>
        </p:nvSpPr>
        <p:spPr>
          <a:xfrm>
            <a:off x="7205448" y="3047663"/>
            <a:ext cx="566680" cy="4228888"/>
          </a:xfrm>
          <a:prstGeom prst="flowChartPreparat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教職の魅力発信基地</a:t>
            </a:r>
          </a:p>
        </p:txBody>
      </p:sp>
      <p:sp>
        <p:nvSpPr>
          <p:cNvPr id="51" name="フローチャート: 準備 50">
            <a:extLst>
              <a:ext uri="{FF2B5EF4-FFF2-40B4-BE49-F238E27FC236}">
                <a16:creationId xmlns:a16="http://schemas.microsoft.com/office/drawing/2014/main" id="{BF56837C-9DA7-1456-EF15-9F45C10ECE76}"/>
              </a:ext>
            </a:extLst>
          </p:cNvPr>
          <p:cNvSpPr/>
          <p:nvPr/>
        </p:nvSpPr>
        <p:spPr>
          <a:xfrm>
            <a:off x="400761" y="3048393"/>
            <a:ext cx="553225" cy="4228888"/>
          </a:xfrm>
          <a:prstGeom prst="flowChartPreparati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授業創造の学び場</a:t>
            </a:r>
          </a:p>
        </p:txBody>
      </p:sp>
      <p:sp>
        <p:nvSpPr>
          <p:cNvPr id="56" name="正方形/長方形 55">
            <a:extLst>
              <a:ext uri="{FF2B5EF4-FFF2-40B4-BE49-F238E27FC236}">
                <a16:creationId xmlns:a16="http://schemas.microsoft.com/office/drawing/2014/main" id="{FD1816FC-2A39-1C40-8B9C-2179B6AF885B}"/>
              </a:ext>
            </a:extLst>
          </p:cNvPr>
          <p:cNvSpPr/>
          <p:nvPr/>
        </p:nvSpPr>
        <p:spPr>
          <a:xfrm>
            <a:off x="1610437" y="5418235"/>
            <a:ext cx="5072892" cy="2979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「ドンマイ」より「ナイストライ！」の精神</a:t>
            </a:r>
          </a:p>
        </p:txBody>
      </p:sp>
      <p:sp>
        <p:nvSpPr>
          <p:cNvPr id="61" name="正方形/長方形 60">
            <a:extLst>
              <a:ext uri="{FF2B5EF4-FFF2-40B4-BE49-F238E27FC236}">
                <a16:creationId xmlns:a16="http://schemas.microsoft.com/office/drawing/2014/main" id="{1406F1E9-7F48-7338-A244-DA8790CCC324}"/>
              </a:ext>
            </a:extLst>
          </p:cNvPr>
          <p:cNvSpPr/>
          <p:nvPr/>
        </p:nvSpPr>
        <p:spPr>
          <a:xfrm>
            <a:off x="1614387" y="5051735"/>
            <a:ext cx="5062396" cy="28071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本質思考</a:t>
            </a:r>
            <a:r>
              <a:rPr kumimoji="1" lang="en-US" altLang="ja-JP" sz="1600" b="1" dirty="0">
                <a:solidFill>
                  <a:schemeClr val="tx1"/>
                </a:solidFill>
              </a:rPr>
              <a:t>×</a:t>
            </a:r>
            <a:r>
              <a:rPr kumimoji="1" lang="ja-JP" altLang="en-US" sz="1600" b="1" dirty="0">
                <a:solidFill>
                  <a:schemeClr val="tx1"/>
                </a:solidFill>
              </a:rPr>
              <a:t>フラット思考＝ウェルビーイングの実現</a:t>
            </a:r>
          </a:p>
        </p:txBody>
      </p:sp>
      <p:sp>
        <p:nvSpPr>
          <p:cNvPr id="62" name="正方形/長方形 61">
            <a:extLst>
              <a:ext uri="{FF2B5EF4-FFF2-40B4-BE49-F238E27FC236}">
                <a16:creationId xmlns:a16="http://schemas.microsoft.com/office/drawing/2014/main" id="{8095CBB0-708B-D268-7CE4-B3DD1C600FAB}"/>
              </a:ext>
            </a:extLst>
          </p:cNvPr>
          <p:cNvSpPr/>
          <p:nvPr/>
        </p:nvSpPr>
        <p:spPr>
          <a:xfrm>
            <a:off x="4723335" y="7934056"/>
            <a:ext cx="2727448" cy="415234"/>
          </a:xfrm>
          <a:prstGeom prst="rect">
            <a:avLst/>
          </a:prstGeom>
          <a:solidFill>
            <a:srgbClr val="7030A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学部・地域</a:t>
            </a:r>
            <a:r>
              <a:rPr kumimoji="1" lang="en-US" altLang="ja-JP" sz="2000" b="1" dirty="0"/>
              <a:t>(</a:t>
            </a:r>
            <a:r>
              <a:rPr kumimoji="1" lang="ja-JP" altLang="en-US" sz="2000" b="1" dirty="0"/>
              <a:t>県･市</a:t>
            </a:r>
            <a:r>
              <a:rPr kumimoji="1" lang="en-US" altLang="ja-JP" sz="2000" b="1" dirty="0"/>
              <a:t>)</a:t>
            </a:r>
            <a:endParaRPr kumimoji="1" lang="ja-JP" altLang="en-US" sz="2000" b="1" dirty="0"/>
          </a:p>
        </p:txBody>
      </p:sp>
      <p:sp>
        <p:nvSpPr>
          <p:cNvPr id="65" name="正方形/長方形 64">
            <a:extLst>
              <a:ext uri="{FF2B5EF4-FFF2-40B4-BE49-F238E27FC236}">
                <a16:creationId xmlns:a16="http://schemas.microsoft.com/office/drawing/2014/main" id="{3B2E8ECE-809C-8AA8-F959-B8FFD27FB98A}"/>
              </a:ext>
            </a:extLst>
          </p:cNvPr>
          <p:cNvSpPr/>
          <p:nvPr/>
        </p:nvSpPr>
        <p:spPr>
          <a:xfrm>
            <a:off x="1610437" y="5811219"/>
            <a:ext cx="5084997" cy="2883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rPr>
              <a:t> 「 選択と集中」によるボトムアップ型働きがい改革</a:t>
            </a:r>
          </a:p>
        </p:txBody>
      </p:sp>
      <p:sp>
        <p:nvSpPr>
          <p:cNvPr id="73" name="正方形/長方形 72">
            <a:extLst>
              <a:ext uri="{FF2B5EF4-FFF2-40B4-BE49-F238E27FC236}">
                <a16:creationId xmlns:a16="http://schemas.microsoft.com/office/drawing/2014/main" id="{A911552D-A44B-F894-A717-365C65B5649D}"/>
              </a:ext>
            </a:extLst>
          </p:cNvPr>
          <p:cNvSpPr/>
          <p:nvPr/>
        </p:nvSpPr>
        <p:spPr>
          <a:xfrm>
            <a:off x="1008544" y="4088520"/>
            <a:ext cx="6125720" cy="810342"/>
          </a:xfrm>
          <a:prstGeom prst="rect">
            <a:avLst/>
          </a:prstGeom>
          <a:noFill/>
          <a:ln w="19050">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矢印: 左右 73">
            <a:extLst>
              <a:ext uri="{FF2B5EF4-FFF2-40B4-BE49-F238E27FC236}">
                <a16:creationId xmlns:a16="http://schemas.microsoft.com/office/drawing/2014/main" id="{366A06D2-E97D-0BA7-BA51-2E7D2BB0A7F9}"/>
              </a:ext>
            </a:extLst>
          </p:cNvPr>
          <p:cNvSpPr/>
          <p:nvPr/>
        </p:nvSpPr>
        <p:spPr>
          <a:xfrm>
            <a:off x="3699999" y="3695312"/>
            <a:ext cx="552128" cy="203205"/>
          </a:xfrm>
          <a:prstGeom prst="lef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a:extLst>
              <a:ext uri="{FF2B5EF4-FFF2-40B4-BE49-F238E27FC236}">
                <a16:creationId xmlns:a16="http://schemas.microsoft.com/office/drawing/2014/main" id="{BBD73E3D-E533-5B43-5B99-2CD165AB0CC4}"/>
              </a:ext>
            </a:extLst>
          </p:cNvPr>
          <p:cNvSpPr/>
          <p:nvPr/>
        </p:nvSpPr>
        <p:spPr>
          <a:xfrm>
            <a:off x="6162213" y="254894"/>
            <a:ext cx="1661252" cy="216769"/>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b="1" u="sng" dirty="0">
                <a:solidFill>
                  <a:schemeClr val="tx1"/>
                </a:solidFill>
              </a:rPr>
              <a:t>第４期 教育振興基本計画</a:t>
            </a:r>
            <a:endParaRPr kumimoji="1" lang="ja-JP" altLang="en-US" sz="1100" b="1" u="sng" dirty="0">
              <a:solidFill>
                <a:schemeClr val="tx1"/>
              </a:solidFill>
            </a:endParaRPr>
          </a:p>
        </p:txBody>
      </p:sp>
      <p:sp>
        <p:nvSpPr>
          <p:cNvPr id="83" name="吹き出し: 左矢印 82">
            <a:extLst>
              <a:ext uri="{FF2B5EF4-FFF2-40B4-BE49-F238E27FC236}">
                <a16:creationId xmlns:a16="http://schemas.microsoft.com/office/drawing/2014/main" id="{7ABA67D3-E31E-8D50-CD2D-3112C5969CF3}"/>
              </a:ext>
            </a:extLst>
          </p:cNvPr>
          <p:cNvSpPr/>
          <p:nvPr/>
        </p:nvSpPr>
        <p:spPr>
          <a:xfrm>
            <a:off x="5591271" y="214347"/>
            <a:ext cx="2150028" cy="228297"/>
          </a:xfrm>
          <a:prstGeom prst="leftArrowCallout">
            <a:avLst>
              <a:gd name="adj1" fmla="val 36293"/>
              <a:gd name="adj2" fmla="val 42671"/>
              <a:gd name="adj3" fmla="val 119974"/>
              <a:gd name="adj4" fmla="val 73733"/>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849B9659-B8A2-C3A9-BF1F-E2CFE8678C1C}"/>
              </a:ext>
            </a:extLst>
          </p:cNvPr>
          <p:cNvSpPr/>
          <p:nvPr/>
        </p:nvSpPr>
        <p:spPr>
          <a:xfrm>
            <a:off x="1195969" y="6318029"/>
            <a:ext cx="1045956" cy="927602"/>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0070C0"/>
                </a:solidFill>
              </a:rPr>
              <a:t>アウト　プット</a:t>
            </a:r>
            <a:endParaRPr kumimoji="1" lang="en-US" altLang="ja-JP" sz="1400" b="1" dirty="0">
              <a:solidFill>
                <a:srgbClr val="0070C0"/>
              </a:solidFill>
            </a:endParaRPr>
          </a:p>
          <a:p>
            <a:pPr algn="ctr"/>
            <a:r>
              <a:rPr kumimoji="1" lang="ja-JP" altLang="en-US" sz="1400" b="1" dirty="0">
                <a:solidFill>
                  <a:srgbClr val="0070C0"/>
                </a:solidFill>
              </a:rPr>
              <a:t>重視</a:t>
            </a:r>
            <a:endParaRPr kumimoji="1" lang="ja-JP" altLang="en-US" b="1" dirty="0">
              <a:solidFill>
                <a:srgbClr val="0070C0"/>
              </a:solidFill>
            </a:endParaRPr>
          </a:p>
        </p:txBody>
      </p:sp>
      <p:sp>
        <p:nvSpPr>
          <p:cNvPr id="17" name="楕円 16">
            <a:extLst>
              <a:ext uri="{FF2B5EF4-FFF2-40B4-BE49-F238E27FC236}">
                <a16:creationId xmlns:a16="http://schemas.microsoft.com/office/drawing/2014/main" id="{E2F766FB-A6CA-34DB-47E9-8D7C1AA0AF5C}"/>
              </a:ext>
            </a:extLst>
          </p:cNvPr>
          <p:cNvSpPr/>
          <p:nvPr/>
        </p:nvSpPr>
        <p:spPr>
          <a:xfrm>
            <a:off x="5873562" y="6282722"/>
            <a:ext cx="1103477" cy="98230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0070C0"/>
                </a:solidFill>
              </a:rPr>
              <a:t>自己　決定感</a:t>
            </a:r>
            <a:endParaRPr kumimoji="1" lang="en-US" altLang="ja-JP" sz="1400" b="1" dirty="0">
              <a:solidFill>
                <a:srgbClr val="0070C0"/>
              </a:solidFill>
            </a:endParaRPr>
          </a:p>
          <a:p>
            <a:pPr algn="ctr"/>
            <a:r>
              <a:rPr kumimoji="1" lang="ja-JP" altLang="en-US" sz="1200" b="1" dirty="0">
                <a:solidFill>
                  <a:srgbClr val="0070C0"/>
                </a:solidFill>
              </a:rPr>
              <a:t>重視</a:t>
            </a:r>
            <a:endParaRPr kumimoji="1" lang="ja-JP" altLang="en-US" sz="1400" b="1" dirty="0">
              <a:solidFill>
                <a:srgbClr val="0070C0"/>
              </a:solidFill>
            </a:endParaRPr>
          </a:p>
        </p:txBody>
      </p:sp>
      <p:sp>
        <p:nvSpPr>
          <p:cNvPr id="13" name="正方形/長方形 12">
            <a:extLst>
              <a:ext uri="{FF2B5EF4-FFF2-40B4-BE49-F238E27FC236}">
                <a16:creationId xmlns:a16="http://schemas.microsoft.com/office/drawing/2014/main" id="{C187D43A-BAF1-224A-F345-31992F93BBD6}"/>
              </a:ext>
            </a:extLst>
          </p:cNvPr>
          <p:cNvSpPr/>
          <p:nvPr/>
        </p:nvSpPr>
        <p:spPr>
          <a:xfrm>
            <a:off x="1702492" y="10305393"/>
            <a:ext cx="5656330" cy="1184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600" b="1" dirty="0">
                <a:solidFill>
                  <a:schemeClr val="tx1"/>
                </a:solidFill>
              </a:rPr>
              <a:t>附属小エージェンシー・・・自他の在り方や学校生活をよりよくするための能力や意志をもち具体的に構想したり行動したりすること（参考：ＯＥＣＤ</a:t>
            </a:r>
            <a:r>
              <a:rPr kumimoji="1" lang="en-US" altLang="ja-JP" sz="600" b="1" dirty="0">
                <a:solidFill>
                  <a:schemeClr val="tx1"/>
                </a:solidFill>
              </a:rPr>
              <a:t>2019a</a:t>
            </a:r>
            <a:r>
              <a:rPr kumimoji="1" lang="ja-JP" altLang="en-US" sz="600" b="1" dirty="0">
                <a:solidFill>
                  <a:schemeClr val="tx1"/>
                </a:solidFill>
              </a:rPr>
              <a:t>）</a:t>
            </a:r>
          </a:p>
        </p:txBody>
      </p:sp>
      <p:sp>
        <p:nvSpPr>
          <p:cNvPr id="18" name="フローチャート: 定義済み処理 17">
            <a:extLst>
              <a:ext uri="{FF2B5EF4-FFF2-40B4-BE49-F238E27FC236}">
                <a16:creationId xmlns:a16="http://schemas.microsoft.com/office/drawing/2014/main" id="{7B8C6EC1-31EB-C2A0-EC7D-EA7F96962337}"/>
              </a:ext>
            </a:extLst>
          </p:cNvPr>
          <p:cNvSpPr/>
          <p:nvPr/>
        </p:nvSpPr>
        <p:spPr>
          <a:xfrm>
            <a:off x="1195969" y="4950063"/>
            <a:ext cx="420953" cy="1260822"/>
          </a:xfrm>
          <a:prstGeom prst="flowChartPredefinedProces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在り方改革</a:t>
            </a:r>
          </a:p>
        </p:txBody>
      </p:sp>
      <p:sp>
        <p:nvSpPr>
          <p:cNvPr id="23" name="フローチャート: 定義済み処理 22">
            <a:extLst>
              <a:ext uri="{FF2B5EF4-FFF2-40B4-BE49-F238E27FC236}">
                <a16:creationId xmlns:a16="http://schemas.microsoft.com/office/drawing/2014/main" id="{DD9326CA-F5A1-793F-4DC3-ED71179A0708}"/>
              </a:ext>
            </a:extLst>
          </p:cNvPr>
          <p:cNvSpPr/>
          <p:nvPr/>
        </p:nvSpPr>
        <p:spPr>
          <a:xfrm>
            <a:off x="6658147" y="4955165"/>
            <a:ext cx="420953" cy="1260822"/>
          </a:xfrm>
          <a:prstGeom prst="flowChartPredefinedProces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附   属魂</a:t>
            </a:r>
          </a:p>
        </p:txBody>
      </p:sp>
      <p:sp>
        <p:nvSpPr>
          <p:cNvPr id="14" name="矢印: 上下 13">
            <a:extLst>
              <a:ext uri="{FF2B5EF4-FFF2-40B4-BE49-F238E27FC236}">
                <a16:creationId xmlns:a16="http://schemas.microsoft.com/office/drawing/2014/main" id="{E23BE825-A456-80F0-9839-D36079FA4D07}"/>
              </a:ext>
            </a:extLst>
          </p:cNvPr>
          <p:cNvSpPr/>
          <p:nvPr/>
        </p:nvSpPr>
        <p:spPr>
          <a:xfrm>
            <a:off x="3779555" y="2958715"/>
            <a:ext cx="580909" cy="284499"/>
          </a:xfrm>
          <a:prstGeom prst="upDownArrow">
            <a:avLst>
              <a:gd name="adj1" fmla="val 50000"/>
              <a:gd name="adj2" fmla="val 33523"/>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736868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6588</TotalTime>
  <Words>370</Words>
  <Application>Microsoft Office PowerPoint</Application>
  <PresentationFormat>B4 (ISO) 250x353 mm</PresentationFormat>
  <Paragraphs>53</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ＤＦ平成ゴシック体W5</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橋元 忠史</dc:creator>
  <cp:lastModifiedBy>tadafumi hashimoto</cp:lastModifiedBy>
  <cp:revision>173</cp:revision>
  <cp:lastPrinted>2024-05-13T06:03:32Z</cp:lastPrinted>
  <dcterms:created xsi:type="dcterms:W3CDTF">2022-01-24T07:42:26Z</dcterms:created>
  <dcterms:modified xsi:type="dcterms:W3CDTF">2024-05-13T06:05:01Z</dcterms:modified>
</cp:coreProperties>
</file>